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1525" r:id="rId3"/>
    <p:sldId id="1548" r:id="rId4"/>
    <p:sldId id="1535" r:id="rId5"/>
    <p:sldId id="1551" r:id="rId6"/>
    <p:sldId id="1536" r:id="rId7"/>
    <p:sldId id="1537" r:id="rId8"/>
    <p:sldId id="1538" r:id="rId9"/>
    <p:sldId id="1547" r:id="rId10"/>
    <p:sldId id="1541" r:id="rId11"/>
    <p:sldId id="1550" r:id="rId12"/>
    <p:sldId id="1555" r:id="rId13"/>
    <p:sldId id="1552" r:id="rId14"/>
    <p:sldId id="1554" r:id="rId15"/>
    <p:sldId id="1542" r:id="rId16"/>
    <p:sldId id="1543" r:id="rId17"/>
    <p:sldId id="1544" r:id="rId18"/>
    <p:sldId id="1539" r:id="rId19"/>
    <p:sldId id="1540" r:id="rId20"/>
    <p:sldId id="1532" r:id="rId21"/>
    <p:sldId id="1556" r:id="rId22"/>
    <p:sldId id="1545" r:id="rId23"/>
    <p:sldId id="1553" r:id="rId24"/>
    <p:sldId id="1546" r:id="rId25"/>
    <p:sldId id="1549" r:id="rId26"/>
    <p:sldId id="15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DF9BDC-30B8-490F-AFF1-A28B5224FAD6}">
          <p14:sldIdLst>
            <p14:sldId id="287"/>
            <p14:sldId id="1525"/>
            <p14:sldId id="1548"/>
            <p14:sldId id="1535"/>
            <p14:sldId id="1551"/>
            <p14:sldId id="1536"/>
            <p14:sldId id="1537"/>
            <p14:sldId id="1538"/>
            <p14:sldId id="1547"/>
            <p14:sldId id="1541"/>
            <p14:sldId id="1550"/>
            <p14:sldId id="1555"/>
            <p14:sldId id="1552"/>
            <p14:sldId id="1554"/>
            <p14:sldId id="1542"/>
            <p14:sldId id="1543"/>
            <p14:sldId id="1544"/>
            <p14:sldId id="1539"/>
            <p14:sldId id="1540"/>
            <p14:sldId id="1532"/>
            <p14:sldId id="1556"/>
            <p14:sldId id="1545"/>
            <p14:sldId id="1553"/>
            <p14:sldId id="1546"/>
            <p14:sldId id="1549"/>
            <p14:sldId id="15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DDF"/>
    <a:srgbClr val="747474"/>
    <a:srgbClr val="015396"/>
    <a:srgbClr val="189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ill Gdanski" userId="95e1faa78fbba852" providerId="LiveId" clId="{B65F41D8-F6D3-41E7-B184-700D74E3537B}"/>
    <pc:docChg chg="undo custSel modSld">
      <pc:chgData name="Sherill Gdanski" userId="95e1faa78fbba852" providerId="LiveId" clId="{B65F41D8-F6D3-41E7-B184-700D74E3537B}" dt="2023-09-08T14:20:38.550" v="1039" actId="20577"/>
      <pc:docMkLst>
        <pc:docMk/>
      </pc:docMkLst>
      <pc:sldChg chg="delSp modSp mod">
        <pc:chgData name="Sherill Gdanski" userId="95e1faa78fbba852" providerId="LiveId" clId="{B65F41D8-F6D3-41E7-B184-700D74E3537B}" dt="2023-09-08T14:11:32.571" v="563" actId="20577"/>
        <pc:sldMkLst>
          <pc:docMk/>
          <pc:sldMk cId="3393445671" sldId="287"/>
        </pc:sldMkLst>
        <pc:spChg chg="mod">
          <ac:chgData name="Sherill Gdanski" userId="95e1faa78fbba852" providerId="LiveId" clId="{B65F41D8-F6D3-41E7-B184-700D74E3537B}" dt="2023-09-08T14:11:32.571" v="563" actId="20577"/>
          <ac:spMkLst>
            <pc:docMk/>
            <pc:sldMk cId="3393445671" sldId="287"/>
            <ac:spMk id="8" creationId="{19D22359-A6FD-4FC2-ABFE-62F0E09842DF}"/>
          </ac:spMkLst>
        </pc:spChg>
        <pc:spChg chg="del">
          <ac:chgData name="Sherill Gdanski" userId="95e1faa78fbba852" providerId="LiveId" clId="{B65F41D8-F6D3-41E7-B184-700D74E3537B}" dt="2023-09-07T18:19:42.863" v="341" actId="478"/>
          <ac:spMkLst>
            <pc:docMk/>
            <pc:sldMk cId="3393445671" sldId="287"/>
            <ac:spMk id="19" creationId="{EFB9056D-71F1-4DF9-A99D-3B4B8A6274FF}"/>
          </ac:spMkLst>
        </pc:spChg>
      </pc:sldChg>
      <pc:sldChg chg="modSp mod">
        <pc:chgData name="Sherill Gdanski" userId="95e1faa78fbba852" providerId="LiveId" clId="{B65F41D8-F6D3-41E7-B184-700D74E3537B}" dt="2023-09-07T14:37:11.648" v="339" actId="255"/>
        <pc:sldMkLst>
          <pc:docMk/>
          <pc:sldMk cId="3516352401" sldId="1525"/>
        </pc:sldMkLst>
        <pc:spChg chg="mod">
          <ac:chgData name="Sherill Gdanski" userId="95e1faa78fbba852" providerId="LiveId" clId="{B65F41D8-F6D3-41E7-B184-700D74E3537B}" dt="2023-09-07T14:37:11.648" v="339" actId="255"/>
          <ac:spMkLst>
            <pc:docMk/>
            <pc:sldMk cId="3516352401" sldId="1525"/>
            <ac:spMk id="2" creationId="{9B49F672-DFBC-9157-A2C8-8E752535B181}"/>
          </ac:spMkLst>
        </pc:spChg>
        <pc:spChg chg="mod">
          <ac:chgData name="Sherill Gdanski" userId="95e1faa78fbba852" providerId="LiveId" clId="{B65F41D8-F6D3-41E7-B184-700D74E3537B}" dt="2023-09-07T14:33:55.317" v="270" actId="20577"/>
          <ac:spMkLst>
            <pc:docMk/>
            <pc:sldMk cId="3516352401" sldId="1525"/>
            <ac:spMk id="19" creationId="{668689EF-FAF3-4054-BCE5-CA7DC49BEFD8}"/>
          </ac:spMkLst>
        </pc:spChg>
      </pc:sldChg>
      <pc:sldChg chg="modSp mod">
        <pc:chgData name="Sherill Gdanski" userId="95e1faa78fbba852" providerId="LiveId" clId="{B65F41D8-F6D3-41E7-B184-700D74E3537B}" dt="2023-09-07T18:23:49.139" v="342" actId="20577"/>
        <pc:sldMkLst>
          <pc:docMk/>
          <pc:sldMk cId="733427062" sldId="1540"/>
        </pc:sldMkLst>
        <pc:spChg chg="mod">
          <ac:chgData name="Sherill Gdanski" userId="95e1faa78fbba852" providerId="LiveId" clId="{B65F41D8-F6D3-41E7-B184-700D74E3537B}" dt="2023-09-07T18:23:49.139" v="342" actId="20577"/>
          <ac:spMkLst>
            <pc:docMk/>
            <pc:sldMk cId="733427062" sldId="1540"/>
            <ac:spMk id="2" creationId="{9B49F672-DFBC-9157-A2C8-8E752535B181}"/>
          </ac:spMkLst>
        </pc:spChg>
      </pc:sldChg>
      <pc:sldChg chg="modSp mod">
        <pc:chgData name="Sherill Gdanski" userId="95e1faa78fbba852" providerId="LiveId" clId="{B65F41D8-F6D3-41E7-B184-700D74E3537B}" dt="2023-09-08T14:20:38.550" v="1039" actId="20577"/>
        <pc:sldMkLst>
          <pc:docMk/>
          <pc:sldMk cId="3921322067" sldId="1541"/>
        </pc:sldMkLst>
        <pc:spChg chg="mod">
          <ac:chgData name="Sherill Gdanski" userId="95e1faa78fbba852" providerId="LiveId" clId="{B65F41D8-F6D3-41E7-B184-700D74E3537B}" dt="2023-09-08T14:20:38.550" v="1039" actId="20577"/>
          <ac:spMkLst>
            <pc:docMk/>
            <pc:sldMk cId="3921322067" sldId="1541"/>
            <ac:spMk id="2" creationId="{9B49F672-DFBC-9157-A2C8-8E752535B181}"/>
          </ac:spMkLst>
        </pc:spChg>
      </pc:sldChg>
      <pc:sldChg chg="modSp mod">
        <pc:chgData name="Sherill Gdanski" userId="95e1faa78fbba852" providerId="LiveId" clId="{B65F41D8-F6D3-41E7-B184-700D74E3537B}" dt="2023-09-07T18:39:51.316" v="558" actId="20577"/>
        <pc:sldMkLst>
          <pc:docMk/>
          <pc:sldMk cId="847131061" sldId="1542"/>
        </pc:sldMkLst>
        <pc:spChg chg="mod">
          <ac:chgData name="Sherill Gdanski" userId="95e1faa78fbba852" providerId="LiveId" clId="{B65F41D8-F6D3-41E7-B184-700D74E3537B}" dt="2023-09-07T18:39:51.316" v="558" actId="20577"/>
          <ac:spMkLst>
            <pc:docMk/>
            <pc:sldMk cId="847131061" sldId="1542"/>
            <ac:spMk id="2" creationId="{9B49F672-DFBC-9157-A2C8-8E752535B181}"/>
          </ac:spMkLst>
        </pc:spChg>
      </pc:sldChg>
      <pc:sldChg chg="modSp mod">
        <pc:chgData name="Sherill Gdanski" userId="95e1faa78fbba852" providerId="LiveId" clId="{B65F41D8-F6D3-41E7-B184-700D74E3537B}" dt="2023-09-07T14:21:20.343" v="149" actId="20577"/>
        <pc:sldMkLst>
          <pc:docMk/>
          <pc:sldMk cId="3387547445" sldId="1543"/>
        </pc:sldMkLst>
        <pc:spChg chg="mod">
          <ac:chgData name="Sherill Gdanski" userId="95e1faa78fbba852" providerId="LiveId" clId="{B65F41D8-F6D3-41E7-B184-700D74E3537B}" dt="2023-09-07T14:21:20.343" v="149" actId="20577"/>
          <ac:spMkLst>
            <pc:docMk/>
            <pc:sldMk cId="3387547445" sldId="1543"/>
            <ac:spMk id="2" creationId="{9B49F672-DFBC-9157-A2C8-8E752535B181}"/>
          </ac:spMkLst>
        </pc:spChg>
      </pc:sldChg>
      <pc:sldChg chg="addSp delSp modSp mod">
        <pc:chgData name="Sherill Gdanski" userId="95e1faa78fbba852" providerId="LiveId" clId="{B65F41D8-F6D3-41E7-B184-700D74E3537B}" dt="2023-09-07T18:32:48.556" v="524" actId="20577"/>
        <pc:sldMkLst>
          <pc:docMk/>
          <pc:sldMk cId="1858066272" sldId="1544"/>
        </pc:sldMkLst>
        <pc:spChg chg="mod">
          <ac:chgData name="Sherill Gdanski" userId="95e1faa78fbba852" providerId="LiveId" clId="{B65F41D8-F6D3-41E7-B184-700D74E3537B}" dt="2023-09-07T18:32:48.556" v="524" actId="20577"/>
          <ac:spMkLst>
            <pc:docMk/>
            <pc:sldMk cId="1858066272" sldId="1544"/>
            <ac:spMk id="2" creationId="{9B49F672-DFBC-9157-A2C8-8E752535B181}"/>
          </ac:spMkLst>
        </pc:spChg>
        <pc:picChg chg="add del mod ord">
          <ac:chgData name="Sherill Gdanski" userId="95e1faa78fbba852" providerId="LiveId" clId="{B65F41D8-F6D3-41E7-B184-700D74E3537B}" dt="2023-09-07T14:10:06.426" v="46" actId="478"/>
          <ac:picMkLst>
            <pc:docMk/>
            <pc:sldMk cId="1858066272" sldId="1544"/>
            <ac:picMk id="3" creationId="{A4D6DAAD-A6C1-2E06-73B0-383B5AD6ED4C}"/>
          </ac:picMkLst>
        </pc:picChg>
      </pc:sldChg>
      <pc:sldChg chg="modSp mod">
        <pc:chgData name="Sherill Gdanski" userId="95e1faa78fbba852" providerId="LiveId" clId="{B65F41D8-F6D3-41E7-B184-700D74E3537B}" dt="2023-09-08T14:16:18.581" v="862" actId="20577"/>
        <pc:sldMkLst>
          <pc:docMk/>
          <pc:sldMk cId="4053916442" sldId="1545"/>
        </pc:sldMkLst>
        <pc:spChg chg="mod">
          <ac:chgData name="Sherill Gdanski" userId="95e1faa78fbba852" providerId="LiveId" clId="{B65F41D8-F6D3-41E7-B184-700D74E3537B}" dt="2023-09-08T14:16:18.581" v="862" actId="20577"/>
          <ac:spMkLst>
            <pc:docMk/>
            <pc:sldMk cId="4053916442" sldId="1545"/>
            <ac:spMk id="2" creationId="{9B49F672-DFBC-9157-A2C8-8E752535B181}"/>
          </ac:spMkLst>
        </pc:spChg>
      </pc:sldChg>
      <pc:sldChg chg="addSp modSp mod">
        <pc:chgData name="Sherill Gdanski" userId="95e1faa78fbba852" providerId="LiveId" clId="{B65F41D8-F6D3-41E7-B184-700D74E3537B}" dt="2023-09-07T14:16:50.033" v="127" actId="114"/>
        <pc:sldMkLst>
          <pc:docMk/>
          <pc:sldMk cId="2087719157" sldId="1546"/>
        </pc:sldMkLst>
        <pc:spChg chg="add mod">
          <ac:chgData name="Sherill Gdanski" userId="95e1faa78fbba852" providerId="LiveId" clId="{B65F41D8-F6D3-41E7-B184-700D74E3537B}" dt="2023-09-07T14:13:21.910" v="60" actId="1582"/>
          <ac:spMkLst>
            <pc:docMk/>
            <pc:sldMk cId="2087719157" sldId="1546"/>
            <ac:spMk id="3" creationId="{75331E7E-9EC8-E511-6341-54F8182BDCBA}"/>
          </ac:spMkLst>
        </pc:spChg>
        <pc:spChg chg="add mod">
          <ac:chgData name="Sherill Gdanski" userId="95e1faa78fbba852" providerId="LiveId" clId="{B65F41D8-F6D3-41E7-B184-700D74E3537B}" dt="2023-09-07T14:12:41.262" v="54" actId="1076"/>
          <ac:spMkLst>
            <pc:docMk/>
            <pc:sldMk cId="2087719157" sldId="1546"/>
            <ac:spMk id="4" creationId="{F42A728C-9373-FDDD-C7F9-22023691F0EB}"/>
          </ac:spMkLst>
        </pc:spChg>
        <pc:spChg chg="add mod">
          <ac:chgData name="Sherill Gdanski" userId="95e1faa78fbba852" providerId="LiveId" clId="{B65F41D8-F6D3-41E7-B184-700D74E3537B}" dt="2023-09-07T14:12:34.876" v="53" actId="14100"/>
          <ac:spMkLst>
            <pc:docMk/>
            <pc:sldMk cId="2087719157" sldId="1546"/>
            <ac:spMk id="5" creationId="{424FA45F-650F-24A5-3DE7-1A0CFE5129CD}"/>
          </ac:spMkLst>
        </pc:spChg>
        <pc:spChg chg="add mod">
          <ac:chgData name="Sherill Gdanski" userId="95e1faa78fbba852" providerId="LiveId" clId="{B65F41D8-F6D3-41E7-B184-700D74E3537B}" dt="2023-09-07T14:13:05.114" v="57" actId="1076"/>
          <ac:spMkLst>
            <pc:docMk/>
            <pc:sldMk cId="2087719157" sldId="1546"/>
            <ac:spMk id="6" creationId="{D87CEFB3-9665-89E5-F6C3-534C38654B19}"/>
          </ac:spMkLst>
        </pc:spChg>
        <pc:spChg chg="add mod">
          <ac:chgData name="Sherill Gdanski" userId="95e1faa78fbba852" providerId="LiveId" clId="{B65F41D8-F6D3-41E7-B184-700D74E3537B}" dt="2023-09-07T14:16:50.033" v="127" actId="114"/>
          <ac:spMkLst>
            <pc:docMk/>
            <pc:sldMk cId="2087719157" sldId="1546"/>
            <ac:spMk id="7" creationId="{58765421-E1B0-D2F9-1615-2BFC49921C49}"/>
          </ac:spMkLst>
        </pc:spChg>
      </pc:sldChg>
      <pc:sldChg chg="modSp mod">
        <pc:chgData name="Sherill Gdanski" userId="95e1faa78fbba852" providerId="LiveId" clId="{B65F41D8-F6D3-41E7-B184-700D74E3537B}" dt="2023-09-07T14:37:19.627" v="340" actId="255"/>
        <pc:sldMkLst>
          <pc:docMk/>
          <pc:sldMk cId="2138573609" sldId="1548"/>
        </pc:sldMkLst>
        <pc:spChg chg="mod">
          <ac:chgData name="Sherill Gdanski" userId="95e1faa78fbba852" providerId="LiveId" clId="{B65F41D8-F6D3-41E7-B184-700D74E3537B}" dt="2023-09-07T14:37:19.627" v="340" actId="255"/>
          <ac:spMkLst>
            <pc:docMk/>
            <pc:sldMk cId="2138573609" sldId="1548"/>
            <ac:spMk id="2" creationId="{5B04C11C-2A6A-7E46-262B-2CA1441A27DF}"/>
          </ac:spMkLst>
        </pc:spChg>
      </pc:sldChg>
      <pc:sldChg chg="modSp mod">
        <pc:chgData name="Sherill Gdanski" userId="95e1faa78fbba852" providerId="LiveId" clId="{B65F41D8-F6D3-41E7-B184-700D74E3537B}" dt="2023-09-07T18:38:55.635" v="556" actId="20577"/>
        <pc:sldMkLst>
          <pc:docMk/>
          <pc:sldMk cId="1179009362" sldId="1552"/>
        </pc:sldMkLst>
        <pc:spChg chg="mod">
          <ac:chgData name="Sherill Gdanski" userId="95e1faa78fbba852" providerId="LiveId" clId="{B65F41D8-F6D3-41E7-B184-700D74E3537B}" dt="2023-09-07T18:38:55.635" v="556" actId="20577"/>
          <ac:spMkLst>
            <pc:docMk/>
            <pc:sldMk cId="1179009362" sldId="1552"/>
            <ac:spMk id="2" creationId="{9B49F672-DFBC-9157-A2C8-8E752535B181}"/>
          </ac:spMkLst>
        </pc:spChg>
      </pc:sldChg>
      <pc:sldChg chg="modSp mod">
        <pc:chgData name="Sherill Gdanski" userId="95e1faa78fbba852" providerId="LiveId" clId="{B65F41D8-F6D3-41E7-B184-700D74E3537B}" dt="2023-09-07T18:35:12.491" v="529" actId="20577"/>
        <pc:sldMkLst>
          <pc:docMk/>
          <pc:sldMk cId="1535123400" sldId="1553"/>
        </pc:sldMkLst>
        <pc:spChg chg="mod">
          <ac:chgData name="Sherill Gdanski" userId="95e1faa78fbba852" providerId="LiveId" clId="{B65F41D8-F6D3-41E7-B184-700D74E3537B}" dt="2023-09-07T18:35:12.491" v="529" actId="20577"/>
          <ac:spMkLst>
            <pc:docMk/>
            <pc:sldMk cId="1535123400" sldId="1553"/>
            <ac:spMk id="2" creationId="{9B49F672-DFBC-9157-A2C8-8E752535B181}"/>
          </ac:spMkLst>
        </pc:spChg>
      </pc:sldChg>
      <pc:sldChg chg="modSp mod">
        <pc:chgData name="Sherill Gdanski" userId="95e1faa78fbba852" providerId="LiveId" clId="{B65F41D8-F6D3-41E7-B184-700D74E3537B}" dt="2023-09-07T18:25:09.083" v="357" actId="20577"/>
        <pc:sldMkLst>
          <pc:docMk/>
          <pc:sldMk cId="961028355" sldId="1556"/>
        </pc:sldMkLst>
        <pc:spChg chg="mod">
          <ac:chgData name="Sherill Gdanski" userId="95e1faa78fbba852" providerId="LiveId" clId="{B65F41D8-F6D3-41E7-B184-700D74E3537B}" dt="2023-09-07T18:25:09.083" v="357" actId="20577"/>
          <ac:spMkLst>
            <pc:docMk/>
            <pc:sldMk cId="961028355" sldId="1556"/>
            <ac:spMk id="2" creationId="{9B49F672-DFBC-9157-A2C8-8E752535B181}"/>
          </ac:spMkLst>
        </pc:spChg>
      </pc:sldChg>
    </pc:docChg>
  </pc:docChgLst>
  <pc:docChgLst>
    <pc:chgData name="Sherill Gdanski" userId="95e1faa78fbba852" providerId="LiveId" clId="{A603E9D0-1337-45A1-AB89-B7F19DC0EB16}"/>
    <pc:docChg chg="undo custSel addSld delSld modSld sldOrd modSection">
      <pc:chgData name="Sherill Gdanski" userId="95e1faa78fbba852" providerId="LiveId" clId="{A603E9D0-1337-45A1-AB89-B7F19DC0EB16}" dt="2023-08-29T19:06:23.359" v="1200" actId="1036"/>
      <pc:docMkLst>
        <pc:docMk/>
      </pc:docMkLst>
      <pc:sldChg chg="del">
        <pc:chgData name="Sherill Gdanski" userId="95e1faa78fbba852" providerId="LiveId" clId="{A603E9D0-1337-45A1-AB89-B7F19DC0EB16}" dt="2023-08-25T12:50:57.913" v="46" actId="47"/>
        <pc:sldMkLst>
          <pc:docMk/>
          <pc:sldMk cId="620572265" sldId="1531"/>
        </pc:sldMkLst>
      </pc:sldChg>
      <pc:sldChg chg="modSp mod">
        <pc:chgData name="Sherill Gdanski" userId="95e1faa78fbba852" providerId="LiveId" clId="{A603E9D0-1337-45A1-AB89-B7F19DC0EB16}" dt="2023-08-29T16:41:12.526" v="470" actId="6549"/>
        <pc:sldMkLst>
          <pc:docMk/>
          <pc:sldMk cId="3394222726" sldId="1532"/>
        </pc:sldMkLst>
        <pc:spChg chg="mod">
          <ac:chgData name="Sherill Gdanski" userId="95e1faa78fbba852" providerId="LiveId" clId="{A603E9D0-1337-45A1-AB89-B7F19DC0EB16}" dt="2023-08-29T16:41:12.526" v="470" actId="6549"/>
          <ac:spMkLst>
            <pc:docMk/>
            <pc:sldMk cId="3394222726" sldId="1532"/>
            <ac:spMk id="2" creationId="{9B49F672-DFBC-9157-A2C8-8E752535B181}"/>
          </ac:spMkLst>
        </pc:spChg>
      </pc:sldChg>
      <pc:sldChg chg="del">
        <pc:chgData name="Sherill Gdanski" userId="95e1faa78fbba852" providerId="LiveId" clId="{A603E9D0-1337-45A1-AB89-B7F19DC0EB16}" dt="2023-08-25T12:50:54.074" v="45" actId="47"/>
        <pc:sldMkLst>
          <pc:docMk/>
          <pc:sldMk cId="3635109619" sldId="1533"/>
        </pc:sldMkLst>
      </pc:sldChg>
      <pc:sldChg chg="modSp mod">
        <pc:chgData name="Sherill Gdanski" userId="95e1faa78fbba852" providerId="LiveId" clId="{A603E9D0-1337-45A1-AB89-B7F19DC0EB16}" dt="2023-08-29T19:05:07.561" v="1187" actId="20577"/>
        <pc:sldMkLst>
          <pc:docMk/>
          <pc:sldMk cId="733427062" sldId="1540"/>
        </pc:sldMkLst>
        <pc:spChg chg="mod">
          <ac:chgData name="Sherill Gdanski" userId="95e1faa78fbba852" providerId="LiveId" clId="{A603E9D0-1337-45A1-AB89-B7F19DC0EB16}" dt="2023-08-29T19:05:07.561" v="1187" actId="20577"/>
          <ac:spMkLst>
            <pc:docMk/>
            <pc:sldMk cId="733427062" sldId="1540"/>
            <ac:spMk id="2" creationId="{9B49F672-DFBC-9157-A2C8-8E752535B181}"/>
          </ac:spMkLst>
        </pc:spChg>
      </pc:sldChg>
      <pc:sldChg chg="addSp delSp modSp mod">
        <pc:chgData name="Sherill Gdanski" userId="95e1faa78fbba852" providerId="LiveId" clId="{A603E9D0-1337-45A1-AB89-B7F19DC0EB16}" dt="2023-08-29T18:58:07.417" v="1076" actId="1035"/>
        <pc:sldMkLst>
          <pc:docMk/>
          <pc:sldMk cId="847131061" sldId="1542"/>
        </pc:sldMkLst>
        <pc:spChg chg="mod">
          <ac:chgData name="Sherill Gdanski" userId="95e1faa78fbba852" providerId="LiveId" clId="{A603E9D0-1337-45A1-AB89-B7F19DC0EB16}" dt="2023-08-29T18:57:38.211" v="1030" actId="20577"/>
          <ac:spMkLst>
            <pc:docMk/>
            <pc:sldMk cId="847131061" sldId="1542"/>
            <ac:spMk id="2" creationId="{9B49F672-DFBC-9157-A2C8-8E752535B181}"/>
          </ac:spMkLst>
        </pc:spChg>
        <pc:picChg chg="add del mod">
          <ac:chgData name="Sherill Gdanski" userId="95e1faa78fbba852" providerId="LiveId" clId="{A603E9D0-1337-45A1-AB89-B7F19DC0EB16}" dt="2023-08-29T16:29:19.748" v="276" actId="21"/>
          <ac:picMkLst>
            <pc:docMk/>
            <pc:sldMk cId="847131061" sldId="1542"/>
            <ac:picMk id="4" creationId="{269A18DC-9974-A739-028F-C34A347DCC40}"/>
          </ac:picMkLst>
        </pc:picChg>
        <pc:picChg chg="add mod ord">
          <ac:chgData name="Sherill Gdanski" userId="95e1faa78fbba852" providerId="LiveId" clId="{A603E9D0-1337-45A1-AB89-B7F19DC0EB16}" dt="2023-08-29T18:58:07.417" v="1076" actId="1035"/>
          <ac:picMkLst>
            <pc:docMk/>
            <pc:sldMk cId="847131061" sldId="1542"/>
            <ac:picMk id="6" creationId="{C8A6C89B-581E-5F64-5A09-51456B77618D}"/>
          </ac:picMkLst>
        </pc:picChg>
      </pc:sldChg>
      <pc:sldChg chg="modSp mod">
        <pc:chgData name="Sherill Gdanski" userId="95e1faa78fbba852" providerId="LiveId" clId="{A603E9D0-1337-45A1-AB89-B7F19DC0EB16}" dt="2023-08-29T19:03:17.949" v="1142" actId="20577"/>
        <pc:sldMkLst>
          <pc:docMk/>
          <pc:sldMk cId="1858066272" sldId="1544"/>
        </pc:sldMkLst>
        <pc:spChg chg="mod">
          <ac:chgData name="Sherill Gdanski" userId="95e1faa78fbba852" providerId="LiveId" clId="{A603E9D0-1337-45A1-AB89-B7F19DC0EB16}" dt="2023-08-29T19:03:17.949" v="1142" actId="20577"/>
          <ac:spMkLst>
            <pc:docMk/>
            <pc:sldMk cId="1858066272" sldId="1544"/>
            <ac:spMk id="2" creationId="{9B49F672-DFBC-9157-A2C8-8E752535B181}"/>
          </ac:spMkLst>
        </pc:spChg>
      </pc:sldChg>
      <pc:sldChg chg="modSp mod">
        <pc:chgData name="Sherill Gdanski" userId="95e1faa78fbba852" providerId="LiveId" clId="{A603E9D0-1337-45A1-AB89-B7F19DC0EB16}" dt="2023-08-29T18:55:24.791" v="992" actId="20577"/>
        <pc:sldMkLst>
          <pc:docMk/>
          <pc:sldMk cId="4053916442" sldId="1545"/>
        </pc:sldMkLst>
        <pc:spChg chg="mod">
          <ac:chgData name="Sherill Gdanski" userId="95e1faa78fbba852" providerId="LiveId" clId="{A603E9D0-1337-45A1-AB89-B7F19DC0EB16}" dt="2023-08-29T18:55:24.791" v="992" actId="20577"/>
          <ac:spMkLst>
            <pc:docMk/>
            <pc:sldMk cId="4053916442" sldId="1545"/>
            <ac:spMk id="2" creationId="{9B49F672-DFBC-9157-A2C8-8E752535B181}"/>
          </ac:spMkLst>
        </pc:spChg>
      </pc:sldChg>
      <pc:sldChg chg="modSp mod">
        <pc:chgData name="Sherill Gdanski" userId="95e1faa78fbba852" providerId="LiveId" clId="{A603E9D0-1337-45A1-AB89-B7F19DC0EB16}" dt="2023-08-29T19:00:33.531" v="1098" actId="20577"/>
        <pc:sldMkLst>
          <pc:docMk/>
          <pc:sldMk cId="2087719157" sldId="1546"/>
        </pc:sldMkLst>
        <pc:spChg chg="mod">
          <ac:chgData name="Sherill Gdanski" userId="95e1faa78fbba852" providerId="LiveId" clId="{A603E9D0-1337-45A1-AB89-B7F19DC0EB16}" dt="2023-08-29T19:00:33.531" v="1098" actId="20577"/>
          <ac:spMkLst>
            <pc:docMk/>
            <pc:sldMk cId="2087719157" sldId="1546"/>
            <ac:spMk id="2" creationId="{9B49F672-DFBC-9157-A2C8-8E752535B181}"/>
          </ac:spMkLst>
        </pc:spChg>
      </pc:sldChg>
      <pc:sldChg chg="modSp mod">
        <pc:chgData name="Sherill Gdanski" userId="95e1faa78fbba852" providerId="LiveId" clId="{A603E9D0-1337-45A1-AB89-B7F19DC0EB16}" dt="2023-08-29T16:36:56.260" v="372" actId="20577"/>
        <pc:sldMkLst>
          <pc:docMk/>
          <pc:sldMk cId="2138573609" sldId="1548"/>
        </pc:sldMkLst>
        <pc:spChg chg="mod">
          <ac:chgData name="Sherill Gdanski" userId="95e1faa78fbba852" providerId="LiveId" clId="{A603E9D0-1337-45A1-AB89-B7F19DC0EB16}" dt="2023-08-29T16:36:56.260" v="372" actId="20577"/>
          <ac:spMkLst>
            <pc:docMk/>
            <pc:sldMk cId="2138573609" sldId="1548"/>
            <ac:spMk id="2" creationId="{5B04C11C-2A6A-7E46-262B-2CA1441A27DF}"/>
          </ac:spMkLst>
        </pc:spChg>
      </pc:sldChg>
      <pc:sldChg chg="modSp mod">
        <pc:chgData name="Sherill Gdanski" userId="95e1faa78fbba852" providerId="LiveId" clId="{A603E9D0-1337-45A1-AB89-B7F19DC0EB16}" dt="2023-08-29T19:06:23.359" v="1200" actId="1036"/>
        <pc:sldMkLst>
          <pc:docMk/>
          <pc:sldMk cId="4055865701" sldId="1549"/>
        </pc:sldMkLst>
        <pc:spChg chg="mod">
          <ac:chgData name="Sherill Gdanski" userId="95e1faa78fbba852" providerId="LiveId" clId="{A603E9D0-1337-45A1-AB89-B7F19DC0EB16}" dt="2023-08-29T19:06:23.359" v="1200" actId="1036"/>
          <ac:spMkLst>
            <pc:docMk/>
            <pc:sldMk cId="4055865701" sldId="1549"/>
            <ac:spMk id="2" creationId="{9B49F672-DFBC-9157-A2C8-8E752535B181}"/>
          </ac:spMkLst>
        </pc:spChg>
      </pc:sldChg>
      <pc:sldChg chg="modSp mod">
        <pc:chgData name="Sherill Gdanski" userId="95e1faa78fbba852" providerId="LiveId" clId="{A603E9D0-1337-45A1-AB89-B7F19DC0EB16}" dt="2023-08-29T16:38:15.863" v="385" actId="20577"/>
        <pc:sldMkLst>
          <pc:docMk/>
          <pc:sldMk cId="2590301865" sldId="1550"/>
        </pc:sldMkLst>
        <pc:spChg chg="mod">
          <ac:chgData name="Sherill Gdanski" userId="95e1faa78fbba852" providerId="LiveId" clId="{A603E9D0-1337-45A1-AB89-B7F19DC0EB16}" dt="2023-08-29T16:38:15.863" v="385" actId="20577"/>
          <ac:spMkLst>
            <pc:docMk/>
            <pc:sldMk cId="2590301865" sldId="1550"/>
            <ac:spMk id="2" creationId="{9B49F672-DFBC-9157-A2C8-8E752535B181}"/>
          </ac:spMkLst>
        </pc:spChg>
      </pc:sldChg>
      <pc:sldChg chg="modSp mod">
        <pc:chgData name="Sherill Gdanski" userId="95e1faa78fbba852" providerId="LiveId" clId="{A603E9D0-1337-45A1-AB89-B7F19DC0EB16}" dt="2023-08-29T18:59:37.718" v="1091" actId="20577"/>
        <pc:sldMkLst>
          <pc:docMk/>
          <pc:sldMk cId="1535123400" sldId="1553"/>
        </pc:sldMkLst>
        <pc:spChg chg="mod">
          <ac:chgData name="Sherill Gdanski" userId="95e1faa78fbba852" providerId="LiveId" clId="{A603E9D0-1337-45A1-AB89-B7F19DC0EB16}" dt="2023-08-29T18:59:37.718" v="1091" actId="20577"/>
          <ac:spMkLst>
            <pc:docMk/>
            <pc:sldMk cId="1535123400" sldId="1553"/>
            <ac:spMk id="2" creationId="{9B49F672-DFBC-9157-A2C8-8E752535B181}"/>
          </ac:spMkLst>
        </pc:spChg>
      </pc:sldChg>
      <pc:sldChg chg="addSp delSp modSp add mod">
        <pc:chgData name="Sherill Gdanski" userId="95e1faa78fbba852" providerId="LiveId" clId="{A603E9D0-1337-45A1-AB89-B7F19DC0EB16}" dt="2023-08-29T16:37:57.308" v="382" actId="20577"/>
        <pc:sldMkLst>
          <pc:docMk/>
          <pc:sldMk cId="2139756224" sldId="1554"/>
        </pc:sldMkLst>
        <pc:spChg chg="mod">
          <ac:chgData name="Sherill Gdanski" userId="95e1faa78fbba852" providerId="LiveId" clId="{A603E9D0-1337-45A1-AB89-B7F19DC0EB16}" dt="2023-08-29T16:37:57.308" v="382" actId="20577"/>
          <ac:spMkLst>
            <pc:docMk/>
            <pc:sldMk cId="2139756224" sldId="1554"/>
            <ac:spMk id="2" creationId="{9B49F672-DFBC-9157-A2C8-8E752535B181}"/>
          </ac:spMkLst>
        </pc:spChg>
        <pc:picChg chg="del">
          <ac:chgData name="Sherill Gdanski" userId="95e1faa78fbba852" providerId="LiveId" clId="{A603E9D0-1337-45A1-AB89-B7F19DC0EB16}" dt="2023-08-29T16:18:27.875" v="211" actId="478"/>
          <ac:picMkLst>
            <pc:docMk/>
            <pc:sldMk cId="2139756224" sldId="1554"/>
            <ac:picMk id="4" creationId="{5D9A1462-7B28-C00E-C638-B045D4AB6B02}"/>
          </ac:picMkLst>
        </pc:picChg>
        <pc:picChg chg="add del">
          <ac:chgData name="Sherill Gdanski" userId="95e1faa78fbba852" providerId="LiveId" clId="{A603E9D0-1337-45A1-AB89-B7F19DC0EB16}" dt="2023-08-29T16:19:50.816" v="220" actId="22"/>
          <ac:picMkLst>
            <pc:docMk/>
            <pc:sldMk cId="2139756224" sldId="1554"/>
            <ac:picMk id="5" creationId="{28D6098F-C03C-BD94-C4EB-263885B92791}"/>
          </ac:picMkLst>
        </pc:picChg>
        <pc:picChg chg="add del mod">
          <ac:chgData name="Sherill Gdanski" userId="95e1faa78fbba852" providerId="LiveId" clId="{A603E9D0-1337-45A1-AB89-B7F19DC0EB16}" dt="2023-08-29T16:25:44.507" v="225" actId="478"/>
          <ac:picMkLst>
            <pc:docMk/>
            <pc:sldMk cId="2139756224" sldId="1554"/>
            <ac:picMk id="7" creationId="{3A1313FF-196F-37AD-83F1-43A3309C2D5A}"/>
          </ac:picMkLst>
        </pc:picChg>
        <pc:picChg chg="add mod">
          <ac:chgData name="Sherill Gdanski" userId="95e1faa78fbba852" providerId="LiveId" clId="{A603E9D0-1337-45A1-AB89-B7F19DC0EB16}" dt="2023-08-29T16:26:36.831" v="234" actId="14100"/>
          <ac:picMkLst>
            <pc:docMk/>
            <pc:sldMk cId="2139756224" sldId="1554"/>
            <ac:picMk id="10" creationId="{380461E1-A329-44BA-B72B-FB0645F6C359}"/>
          </ac:picMkLst>
        </pc:picChg>
        <pc:picChg chg="add del mod">
          <ac:chgData name="Sherill Gdanski" userId="95e1faa78fbba852" providerId="LiveId" clId="{A603E9D0-1337-45A1-AB89-B7F19DC0EB16}" dt="2023-08-29T16:26:31.739" v="232" actId="478"/>
          <ac:picMkLst>
            <pc:docMk/>
            <pc:sldMk cId="2139756224" sldId="1554"/>
            <ac:picMk id="12" creationId="{3BFD6CCB-654D-435D-D0EB-6446AFB6B2A9}"/>
          </ac:picMkLst>
        </pc:picChg>
      </pc:sldChg>
      <pc:sldChg chg="addSp modSp add mod ord">
        <pc:chgData name="Sherill Gdanski" userId="95e1faa78fbba852" providerId="LiveId" clId="{A603E9D0-1337-45A1-AB89-B7F19DC0EB16}" dt="2023-08-29T16:31:33.459" v="328" actId="20577"/>
        <pc:sldMkLst>
          <pc:docMk/>
          <pc:sldMk cId="897690824" sldId="1555"/>
        </pc:sldMkLst>
        <pc:spChg chg="mod">
          <ac:chgData name="Sherill Gdanski" userId="95e1faa78fbba852" providerId="LiveId" clId="{A603E9D0-1337-45A1-AB89-B7F19DC0EB16}" dt="2023-08-29T16:31:33.459" v="328" actId="20577"/>
          <ac:spMkLst>
            <pc:docMk/>
            <pc:sldMk cId="897690824" sldId="1555"/>
            <ac:spMk id="2" creationId="{9B49F672-DFBC-9157-A2C8-8E752535B181}"/>
          </ac:spMkLst>
        </pc:spChg>
        <pc:picChg chg="add mod">
          <ac:chgData name="Sherill Gdanski" userId="95e1faa78fbba852" providerId="LiveId" clId="{A603E9D0-1337-45A1-AB89-B7F19DC0EB16}" dt="2023-08-29T16:29:22.592" v="277"/>
          <ac:picMkLst>
            <pc:docMk/>
            <pc:sldMk cId="897690824" sldId="1555"/>
            <ac:picMk id="3" creationId="{1CA9F849-62B7-2ED4-73C7-87539BAA7629}"/>
          </ac:picMkLst>
        </pc:picChg>
        <pc:picChg chg="add mod">
          <ac:chgData name="Sherill Gdanski" userId="95e1faa78fbba852" providerId="LiveId" clId="{A603E9D0-1337-45A1-AB89-B7F19DC0EB16}" dt="2023-08-29T16:30:21.817" v="281" actId="1076"/>
          <ac:picMkLst>
            <pc:docMk/>
            <pc:sldMk cId="897690824" sldId="1555"/>
            <ac:picMk id="5" creationId="{6BF38F09-254C-2617-0CE9-1CC7409D6C67}"/>
          </ac:picMkLst>
        </pc:picChg>
      </pc:sldChg>
      <pc:sldChg chg="modSp mod ord">
        <pc:chgData name="Sherill Gdanski" userId="95e1faa78fbba852" providerId="LiveId" clId="{A603E9D0-1337-45A1-AB89-B7F19DC0EB16}" dt="2023-08-29T16:54:49.407" v="940" actId="20577"/>
        <pc:sldMkLst>
          <pc:docMk/>
          <pc:sldMk cId="961028355" sldId="1556"/>
        </pc:sldMkLst>
        <pc:spChg chg="mod">
          <ac:chgData name="Sherill Gdanski" userId="95e1faa78fbba852" providerId="LiveId" clId="{A603E9D0-1337-45A1-AB89-B7F19DC0EB16}" dt="2023-08-29T16:54:49.407" v="940" actId="20577"/>
          <ac:spMkLst>
            <pc:docMk/>
            <pc:sldMk cId="961028355" sldId="1556"/>
            <ac:spMk id="2" creationId="{9B49F672-DFBC-9157-A2C8-8E752535B181}"/>
          </ac:spMkLst>
        </pc:spChg>
      </pc:sldChg>
      <pc:sldChg chg="add del">
        <pc:chgData name="Sherill Gdanski" userId="95e1faa78fbba852" providerId="LiveId" clId="{A603E9D0-1337-45A1-AB89-B7F19DC0EB16}" dt="2023-08-29T16:38:35.294" v="386" actId="2696"/>
        <pc:sldMkLst>
          <pc:docMk/>
          <pc:sldMk cId="1643307629" sldId="1556"/>
        </pc:sldMkLst>
      </pc:sldChg>
      <pc:sldChg chg="add del">
        <pc:chgData name="Sherill Gdanski" userId="95e1faa78fbba852" providerId="LiveId" clId="{A603E9D0-1337-45A1-AB89-B7F19DC0EB16}" dt="2023-08-29T16:28:47.364" v="251"/>
        <pc:sldMkLst>
          <pc:docMk/>
          <pc:sldMk cId="1523171104" sldId="1557"/>
        </pc:sldMkLst>
      </pc:sldChg>
    </pc:docChg>
  </pc:docChgLst>
  <pc:docChgLst>
    <pc:chgData name="Sherill Gdanski" userId="95e1faa78fbba852" providerId="LiveId" clId="{E204C6D2-9D4A-46DC-9AB0-28535B7E4704}"/>
    <pc:docChg chg="undo custSel addSld delSld modSld sldOrd modSection">
      <pc:chgData name="Sherill Gdanski" userId="95e1faa78fbba852" providerId="LiveId" clId="{E204C6D2-9D4A-46DC-9AB0-28535B7E4704}" dt="2023-08-23T17:06:48.520" v="7268" actId="122"/>
      <pc:docMkLst>
        <pc:docMk/>
      </pc:docMkLst>
      <pc:sldChg chg="del ord">
        <pc:chgData name="Sherill Gdanski" userId="95e1faa78fbba852" providerId="LiveId" clId="{E204C6D2-9D4A-46DC-9AB0-28535B7E4704}" dt="2023-08-07T14:59:51.128" v="3295" actId="47"/>
        <pc:sldMkLst>
          <pc:docMk/>
          <pc:sldMk cId="201430340" sldId="265"/>
        </pc:sldMkLst>
      </pc:sldChg>
      <pc:sldChg chg="del">
        <pc:chgData name="Sherill Gdanski" userId="95e1faa78fbba852" providerId="LiveId" clId="{E204C6D2-9D4A-46DC-9AB0-28535B7E4704}" dt="2023-08-07T14:59:49.674" v="3293" actId="47"/>
        <pc:sldMkLst>
          <pc:docMk/>
          <pc:sldMk cId="269294657" sldId="1514"/>
        </pc:sldMkLst>
      </pc:sldChg>
      <pc:sldChg chg="del">
        <pc:chgData name="Sherill Gdanski" userId="95e1faa78fbba852" providerId="LiveId" clId="{E204C6D2-9D4A-46DC-9AB0-28535B7E4704}" dt="2023-08-07T14:59:50.399" v="3294" actId="47"/>
        <pc:sldMkLst>
          <pc:docMk/>
          <pc:sldMk cId="2938216326" sldId="1519"/>
        </pc:sldMkLst>
      </pc:sldChg>
      <pc:sldChg chg="delSp modSp mod">
        <pc:chgData name="Sherill Gdanski" userId="95e1faa78fbba852" providerId="LiveId" clId="{E204C6D2-9D4A-46DC-9AB0-28535B7E4704}" dt="2023-08-07T14:59:43.928" v="3290" actId="20577"/>
        <pc:sldMkLst>
          <pc:docMk/>
          <pc:sldMk cId="3496433467" sldId="1520"/>
        </pc:sldMkLst>
        <pc:spChg chg="mod">
          <ac:chgData name="Sherill Gdanski" userId="95e1faa78fbba852" providerId="LiveId" clId="{E204C6D2-9D4A-46DC-9AB0-28535B7E4704}" dt="2023-08-07T14:59:43.928" v="3290" actId="20577"/>
          <ac:spMkLst>
            <pc:docMk/>
            <pc:sldMk cId="3496433467" sldId="1520"/>
            <ac:spMk id="6" creationId="{E8479029-9924-4CD3-8285-FFE7E69AFCFB}"/>
          </ac:spMkLst>
        </pc:spChg>
        <pc:spChg chg="del">
          <ac:chgData name="Sherill Gdanski" userId="95e1faa78fbba852" providerId="LiveId" clId="{E204C6D2-9D4A-46DC-9AB0-28535B7E4704}" dt="2023-08-07T14:59:05.391" v="3248" actId="478"/>
          <ac:spMkLst>
            <pc:docMk/>
            <pc:sldMk cId="3496433467" sldId="1520"/>
            <ac:spMk id="16" creationId="{025DC680-C22C-403C-823C-F4E0D6D0E4AC}"/>
          </ac:spMkLst>
        </pc:spChg>
        <pc:spChg chg="del">
          <ac:chgData name="Sherill Gdanski" userId="95e1faa78fbba852" providerId="LiveId" clId="{E204C6D2-9D4A-46DC-9AB0-28535B7E4704}" dt="2023-08-07T14:59:09.759" v="3249" actId="478"/>
          <ac:spMkLst>
            <pc:docMk/>
            <pc:sldMk cId="3496433467" sldId="1520"/>
            <ac:spMk id="23" creationId="{733D92C8-D4F4-48E9-A496-CA78CE1C255C}"/>
          </ac:spMkLst>
        </pc:spChg>
        <pc:spChg chg="del">
          <ac:chgData name="Sherill Gdanski" userId="95e1faa78fbba852" providerId="LiveId" clId="{E204C6D2-9D4A-46DC-9AB0-28535B7E4704}" dt="2023-08-07T14:59:14.135" v="3251" actId="478"/>
          <ac:spMkLst>
            <pc:docMk/>
            <pc:sldMk cId="3496433467" sldId="1520"/>
            <ac:spMk id="24" creationId="{BB458612-44F9-44E0-A594-2FEE5296CFC6}"/>
          </ac:spMkLst>
        </pc:spChg>
        <pc:picChg chg="del">
          <ac:chgData name="Sherill Gdanski" userId="95e1faa78fbba852" providerId="LiveId" clId="{E204C6D2-9D4A-46DC-9AB0-28535B7E4704}" dt="2023-08-07T14:59:02.001" v="3247" actId="478"/>
          <ac:picMkLst>
            <pc:docMk/>
            <pc:sldMk cId="3496433467" sldId="1520"/>
            <ac:picMk id="19" creationId="{0E117A67-50FC-4FFA-B050-E2207C736101}"/>
          </ac:picMkLst>
        </pc:picChg>
        <pc:picChg chg="del">
          <ac:chgData name="Sherill Gdanski" userId="95e1faa78fbba852" providerId="LiveId" clId="{E204C6D2-9D4A-46DC-9AB0-28535B7E4704}" dt="2023-08-07T14:59:12.191" v="3250" actId="478"/>
          <ac:picMkLst>
            <pc:docMk/>
            <pc:sldMk cId="3496433467" sldId="1520"/>
            <ac:picMk id="20" creationId="{BC77744F-D030-48BF-8197-1FED2D936DD1}"/>
          </ac:picMkLst>
        </pc:picChg>
      </pc:sldChg>
      <pc:sldChg chg="del">
        <pc:chgData name="Sherill Gdanski" userId="95e1faa78fbba852" providerId="LiveId" clId="{E204C6D2-9D4A-46DC-9AB0-28535B7E4704}" dt="2023-08-07T14:59:48.860" v="3292" actId="47"/>
        <pc:sldMkLst>
          <pc:docMk/>
          <pc:sldMk cId="2719004217" sldId="1524"/>
        </pc:sldMkLst>
      </pc:sldChg>
      <pc:sldChg chg="del">
        <pc:chgData name="Sherill Gdanski" userId="95e1faa78fbba852" providerId="LiveId" clId="{E204C6D2-9D4A-46DC-9AB0-28535B7E4704}" dt="2023-08-01T21:05:37.512" v="331" actId="2696"/>
        <pc:sldMkLst>
          <pc:docMk/>
          <pc:sldMk cId="627227008" sldId="1527"/>
        </pc:sldMkLst>
      </pc:sldChg>
      <pc:sldChg chg="del">
        <pc:chgData name="Sherill Gdanski" userId="95e1faa78fbba852" providerId="LiveId" clId="{E204C6D2-9D4A-46DC-9AB0-28535B7E4704}" dt="2023-08-07T14:59:47.775" v="3291" actId="47"/>
        <pc:sldMkLst>
          <pc:docMk/>
          <pc:sldMk cId="2086542016" sldId="1529"/>
        </pc:sldMkLst>
      </pc:sldChg>
      <pc:sldChg chg="del">
        <pc:chgData name="Sherill Gdanski" userId="95e1faa78fbba852" providerId="LiveId" clId="{E204C6D2-9D4A-46DC-9AB0-28535B7E4704}" dt="2023-08-07T14:58:58.274" v="3246" actId="47"/>
        <pc:sldMkLst>
          <pc:docMk/>
          <pc:sldMk cId="4242064716" sldId="1530"/>
        </pc:sldMkLst>
      </pc:sldChg>
      <pc:sldChg chg="modSp mod ord">
        <pc:chgData name="Sherill Gdanski" userId="95e1faa78fbba852" providerId="LiveId" clId="{E204C6D2-9D4A-46DC-9AB0-28535B7E4704}" dt="2023-08-23T16:04:51.753" v="6732" actId="14"/>
        <pc:sldMkLst>
          <pc:docMk/>
          <pc:sldMk cId="3394222726" sldId="1532"/>
        </pc:sldMkLst>
        <pc:spChg chg="mod">
          <ac:chgData name="Sherill Gdanski" userId="95e1faa78fbba852" providerId="LiveId" clId="{E204C6D2-9D4A-46DC-9AB0-28535B7E4704}" dt="2023-08-23T16:04:51.753" v="6732" actId="14"/>
          <ac:spMkLst>
            <pc:docMk/>
            <pc:sldMk cId="3394222726" sldId="1532"/>
            <ac:spMk id="2" creationId="{9B49F672-DFBC-9157-A2C8-8E752535B181}"/>
          </ac:spMkLst>
        </pc:spChg>
        <pc:spChg chg="mod">
          <ac:chgData name="Sherill Gdanski" userId="95e1faa78fbba852" providerId="LiveId" clId="{E204C6D2-9D4A-46DC-9AB0-28535B7E4704}" dt="2023-08-07T15:00:31.059" v="3305" actId="6549"/>
          <ac:spMkLst>
            <pc:docMk/>
            <pc:sldMk cId="3394222726" sldId="1532"/>
            <ac:spMk id="19" creationId="{668689EF-FAF3-4054-BCE5-CA7DC49BEFD8}"/>
          </ac:spMkLst>
        </pc:spChg>
      </pc:sldChg>
      <pc:sldChg chg="modSp mod">
        <pc:chgData name="Sherill Gdanski" userId="95e1faa78fbba852" providerId="LiveId" clId="{E204C6D2-9D4A-46DC-9AB0-28535B7E4704}" dt="2023-08-07T15:15:07.235" v="4020" actId="6549"/>
        <pc:sldMkLst>
          <pc:docMk/>
          <pc:sldMk cId="3635109619" sldId="1533"/>
        </pc:sldMkLst>
        <pc:spChg chg="mod">
          <ac:chgData name="Sherill Gdanski" userId="95e1faa78fbba852" providerId="LiveId" clId="{E204C6D2-9D4A-46DC-9AB0-28535B7E4704}" dt="2023-08-07T15:15:07.235" v="4020" actId="6549"/>
          <ac:spMkLst>
            <pc:docMk/>
            <pc:sldMk cId="3635109619" sldId="1533"/>
            <ac:spMk id="2" creationId="{9B49F672-DFBC-9157-A2C8-8E752535B181}"/>
          </ac:spMkLst>
        </pc:spChg>
      </pc:sldChg>
      <pc:sldChg chg="modSp del mod">
        <pc:chgData name="Sherill Gdanski" userId="95e1faa78fbba852" providerId="LiveId" clId="{E204C6D2-9D4A-46DC-9AB0-28535B7E4704}" dt="2023-08-23T13:35:04.161" v="4445" actId="2696"/>
        <pc:sldMkLst>
          <pc:docMk/>
          <pc:sldMk cId="2787067572" sldId="1534"/>
        </pc:sldMkLst>
        <pc:spChg chg="mod">
          <ac:chgData name="Sherill Gdanski" userId="95e1faa78fbba852" providerId="LiveId" clId="{E204C6D2-9D4A-46DC-9AB0-28535B7E4704}" dt="2023-08-23T13:34:21.012" v="4436" actId="21"/>
          <ac:spMkLst>
            <pc:docMk/>
            <pc:sldMk cId="2787067572" sldId="1534"/>
            <ac:spMk id="2" creationId="{5B04C11C-2A6A-7E46-262B-2CA1441A27DF}"/>
          </ac:spMkLst>
        </pc:spChg>
        <pc:spChg chg="mod">
          <ac:chgData name="Sherill Gdanski" userId="95e1faa78fbba852" providerId="LiveId" clId="{E204C6D2-9D4A-46DC-9AB0-28535B7E4704}" dt="2023-08-21T15:30:17.414" v="4123" actId="20577"/>
          <ac:spMkLst>
            <pc:docMk/>
            <pc:sldMk cId="2787067572" sldId="1534"/>
            <ac:spMk id="19" creationId="{668689EF-FAF3-4054-BCE5-CA7DC49BEFD8}"/>
          </ac:spMkLst>
        </pc:spChg>
      </pc:sldChg>
      <pc:sldChg chg="modSp mod">
        <pc:chgData name="Sherill Gdanski" userId="95e1faa78fbba852" providerId="LiveId" clId="{E204C6D2-9D4A-46DC-9AB0-28535B7E4704}" dt="2023-08-01T21:28:06.783" v="681" actId="20577"/>
        <pc:sldMkLst>
          <pc:docMk/>
          <pc:sldMk cId="1938262892" sldId="1535"/>
        </pc:sldMkLst>
        <pc:spChg chg="mod">
          <ac:chgData name="Sherill Gdanski" userId="95e1faa78fbba852" providerId="LiveId" clId="{E204C6D2-9D4A-46DC-9AB0-28535B7E4704}" dt="2023-08-01T21:05:25.993" v="330" actId="6549"/>
          <ac:spMkLst>
            <pc:docMk/>
            <pc:sldMk cId="1938262892" sldId="1535"/>
            <ac:spMk id="2" creationId="{9B49F672-DFBC-9157-A2C8-8E752535B181}"/>
          </ac:spMkLst>
        </pc:spChg>
        <pc:spChg chg="mod">
          <ac:chgData name="Sherill Gdanski" userId="95e1faa78fbba852" providerId="LiveId" clId="{E204C6D2-9D4A-46DC-9AB0-28535B7E4704}" dt="2023-08-01T21:28:06.783" v="681" actId="20577"/>
          <ac:spMkLst>
            <pc:docMk/>
            <pc:sldMk cId="1938262892" sldId="1535"/>
            <ac:spMk id="19" creationId="{668689EF-FAF3-4054-BCE5-CA7DC49BEFD8}"/>
          </ac:spMkLst>
        </pc:spChg>
      </pc:sldChg>
      <pc:sldChg chg="addSp modSp add mod">
        <pc:chgData name="Sherill Gdanski" userId="95e1faa78fbba852" providerId="LiveId" clId="{E204C6D2-9D4A-46DC-9AB0-28535B7E4704}" dt="2023-08-23T17:06:28.403" v="7264" actId="21"/>
        <pc:sldMkLst>
          <pc:docMk/>
          <pc:sldMk cId="2489535946" sldId="1536"/>
        </pc:sldMkLst>
        <pc:spChg chg="mod">
          <ac:chgData name="Sherill Gdanski" userId="95e1faa78fbba852" providerId="LiveId" clId="{E204C6D2-9D4A-46DC-9AB0-28535B7E4704}" dt="2023-08-23T17:06:28.403" v="7264" actId="21"/>
          <ac:spMkLst>
            <pc:docMk/>
            <pc:sldMk cId="2489535946" sldId="1536"/>
            <ac:spMk id="2" creationId="{9B49F672-DFBC-9157-A2C8-8E752535B181}"/>
          </ac:spMkLst>
        </pc:spChg>
        <pc:spChg chg="mod">
          <ac:chgData name="Sherill Gdanski" userId="95e1faa78fbba852" providerId="LiveId" clId="{E204C6D2-9D4A-46DC-9AB0-28535B7E4704}" dt="2023-08-01T21:15:25.764" v="511" actId="20577"/>
          <ac:spMkLst>
            <pc:docMk/>
            <pc:sldMk cId="2489535946" sldId="1536"/>
            <ac:spMk id="19" creationId="{668689EF-FAF3-4054-BCE5-CA7DC49BEFD8}"/>
          </ac:spMkLst>
        </pc:spChg>
        <pc:picChg chg="add mod">
          <ac:chgData name="Sherill Gdanski" userId="95e1faa78fbba852" providerId="LiveId" clId="{E204C6D2-9D4A-46DC-9AB0-28535B7E4704}" dt="2023-08-23T13:38:27.168" v="4530" actId="1076"/>
          <ac:picMkLst>
            <pc:docMk/>
            <pc:sldMk cId="2489535946" sldId="1536"/>
            <ac:picMk id="4" creationId="{6B77E740-4F6D-956E-6D7C-EDE22464A868}"/>
          </ac:picMkLst>
        </pc:picChg>
      </pc:sldChg>
      <pc:sldChg chg="addSp delSp modSp add mod">
        <pc:chgData name="Sherill Gdanski" userId="95e1faa78fbba852" providerId="LiveId" clId="{E204C6D2-9D4A-46DC-9AB0-28535B7E4704}" dt="2023-08-07T14:57:11.309" v="3197" actId="20577"/>
        <pc:sldMkLst>
          <pc:docMk/>
          <pc:sldMk cId="2485796489" sldId="1537"/>
        </pc:sldMkLst>
        <pc:spChg chg="mod">
          <ac:chgData name="Sherill Gdanski" userId="95e1faa78fbba852" providerId="LiveId" clId="{E204C6D2-9D4A-46DC-9AB0-28535B7E4704}" dt="2023-08-07T14:45:30.106" v="2662" actId="20577"/>
          <ac:spMkLst>
            <pc:docMk/>
            <pc:sldMk cId="2485796489" sldId="1537"/>
            <ac:spMk id="2" creationId="{9B49F672-DFBC-9157-A2C8-8E752535B181}"/>
          </ac:spMkLst>
        </pc:spChg>
        <pc:spChg chg="add mod">
          <ac:chgData name="Sherill Gdanski" userId="95e1faa78fbba852" providerId="LiveId" clId="{E204C6D2-9D4A-46DC-9AB0-28535B7E4704}" dt="2023-08-07T14:57:11.309" v="3197" actId="20577"/>
          <ac:spMkLst>
            <pc:docMk/>
            <pc:sldMk cId="2485796489" sldId="1537"/>
            <ac:spMk id="6" creationId="{59A35DC7-6904-9962-7293-8327B38C24ED}"/>
          </ac:spMkLst>
        </pc:spChg>
        <pc:spChg chg="mod">
          <ac:chgData name="Sherill Gdanski" userId="95e1faa78fbba852" providerId="LiveId" clId="{E204C6D2-9D4A-46DC-9AB0-28535B7E4704}" dt="2023-08-04T14:59:12.417" v="2516" actId="20577"/>
          <ac:spMkLst>
            <pc:docMk/>
            <pc:sldMk cId="2485796489" sldId="1537"/>
            <ac:spMk id="19" creationId="{668689EF-FAF3-4054-BCE5-CA7DC49BEFD8}"/>
          </ac:spMkLst>
        </pc:spChg>
        <pc:graphicFrameChg chg="add mod modGraphic">
          <ac:chgData name="Sherill Gdanski" userId="95e1faa78fbba852" providerId="LiveId" clId="{E204C6D2-9D4A-46DC-9AB0-28535B7E4704}" dt="2023-08-03T15:20:59.418" v="2087" actId="1036"/>
          <ac:graphicFrameMkLst>
            <pc:docMk/>
            <pc:sldMk cId="2485796489" sldId="1537"/>
            <ac:graphicFrameMk id="3" creationId="{2C7A6CC3-745F-9F41-7F0D-BAD326D5ACEA}"/>
          </ac:graphicFrameMkLst>
        </pc:graphicFrameChg>
        <pc:graphicFrameChg chg="add mod modGraphic">
          <ac:chgData name="Sherill Gdanski" userId="95e1faa78fbba852" providerId="LiveId" clId="{E204C6D2-9D4A-46DC-9AB0-28535B7E4704}" dt="2023-08-03T15:21:42.082" v="2109" actId="1036"/>
          <ac:graphicFrameMkLst>
            <pc:docMk/>
            <pc:sldMk cId="2485796489" sldId="1537"/>
            <ac:graphicFrameMk id="5" creationId="{80B33DE1-870A-C4BB-CF69-BF78312C6E21}"/>
          </ac:graphicFrameMkLst>
        </pc:graphicFrameChg>
        <pc:picChg chg="del">
          <ac:chgData name="Sherill Gdanski" userId="95e1faa78fbba852" providerId="LiveId" clId="{E204C6D2-9D4A-46DC-9AB0-28535B7E4704}" dt="2023-08-03T15:22:11.248" v="2117" actId="478"/>
          <ac:picMkLst>
            <pc:docMk/>
            <pc:sldMk cId="2485796489" sldId="1537"/>
            <ac:picMk id="4" creationId="{6B77E740-4F6D-956E-6D7C-EDE22464A868}"/>
          </ac:picMkLst>
        </pc:picChg>
      </pc:sldChg>
      <pc:sldChg chg="delSp modSp add del mod">
        <pc:chgData name="Sherill Gdanski" userId="95e1faa78fbba852" providerId="LiveId" clId="{E204C6D2-9D4A-46DC-9AB0-28535B7E4704}" dt="2023-08-03T15:00:50.800" v="1344" actId="2696"/>
        <pc:sldMkLst>
          <pc:docMk/>
          <pc:sldMk cId="1600539131" sldId="1538"/>
        </pc:sldMkLst>
        <pc:spChg chg="mod">
          <ac:chgData name="Sherill Gdanski" userId="95e1faa78fbba852" providerId="LiveId" clId="{E204C6D2-9D4A-46DC-9AB0-28535B7E4704}" dt="2023-08-03T15:00:26.254" v="1341" actId="20577"/>
          <ac:spMkLst>
            <pc:docMk/>
            <pc:sldMk cId="1600539131" sldId="1538"/>
            <ac:spMk id="2" creationId="{9B49F672-DFBC-9157-A2C8-8E752535B181}"/>
          </ac:spMkLst>
        </pc:spChg>
        <pc:graphicFrameChg chg="del">
          <ac:chgData name="Sherill Gdanski" userId="95e1faa78fbba852" providerId="LiveId" clId="{E204C6D2-9D4A-46DC-9AB0-28535B7E4704}" dt="2023-08-03T15:00:29.460" v="1342" actId="478"/>
          <ac:graphicFrameMkLst>
            <pc:docMk/>
            <pc:sldMk cId="1600539131" sldId="1538"/>
            <ac:graphicFrameMk id="3" creationId="{2C7A6CC3-745F-9F41-7F0D-BAD326D5ACEA}"/>
          </ac:graphicFrameMkLst>
        </pc:graphicFrameChg>
        <pc:graphicFrameChg chg="del">
          <ac:chgData name="Sherill Gdanski" userId="95e1faa78fbba852" providerId="LiveId" clId="{E204C6D2-9D4A-46DC-9AB0-28535B7E4704}" dt="2023-08-03T15:00:32.578" v="1343" actId="478"/>
          <ac:graphicFrameMkLst>
            <pc:docMk/>
            <pc:sldMk cId="1600539131" sldId="1538"/>
            <ac:graphicFrameMk id="5" creationId="{80B33DE1-870A-C4BB-CF69-BF78312C6E21}"/>
          </ac:graphicFrameMkLst>
        </pc:graphicFrameChg>
      </pc:sldChg>
      <pc:sldChg chg="addSp delSp modSp add mod ord">
        <pc:chgData name="Sherill Gdanski" userId="95e1faa78fbba852" providerId="LiveId" clId="{E204C6D2-9D4A-46DC-9AB0-28535B7E4704}" dt="2023-08-03T15:28:20.654" v="2179" actId="20578"/>
        <pc:sldMkLst>
          <pc:docMk/>
          <pc:sldMk cId="3701541712" sldId="1538"/>
        </pc:sldMkLst>
        <pc:spChg chg="mod">
          <ac:chgData name="Sherill Gdanski" userId="95e1faa78fbba852" providerId="LiveId" clId="{E204C6D2-9D4A-46DC-9AB0-28535B7E4704}" dt="2023-08-03T15:19:43.059" v="2022" actId="20577"/>
          <ac:spMkLst>
            <pc:docMk/>
            <pc:sldMk cId="3701541712" sldId="1538"/>
            <ac:spMk id="2" creationId="{9B49F672-DFBC-9157-A2C8-8E752535B181}"/>
          </ac:spMkLst>
        </pc:spChg>
        <pc:spChg chg="add mod">
          <ac:chgData name="Sherill Gdanski" userId="95e1faa78fbba852" providerId="LiveId" clId="{E204C6D2-9D4A-46DC-9AB0-28535B7E4704}" dt="2023-08-03T15:05:02.321" v="1568" actId="20577"/>
          <ac:spMkLst>
            <pc:docMk/>
            <pc:sldMk cId="3701541712" sldId="1538"/>
            <ac:spMk id="6" creationId="{DF274385-328B-89E4-205D-597FFCBB616B}"/>
          </ac:spMkLst>
        </pc:spChg>
        <pc:graphicFrameChg chg="del modGraphic">
          <ac:chgData name="Sherill Gdanski" userId="95e1faa78fbba852" providerId="LiveId" clId="{E204C6D2-9D4A-46DC-9AB0-28535B7E4704}" dt="2023-08-03T15:02:53.780" v="1418" actId="21"/>
          <ac:graphicFrameMkLst>
            <pc:docMk/>
            <pc:sldMk cId="3701541712" sldId="1538"/>
            <ac:graphicFrameMk id="3" creationId="{2C7A6CC3-745F-9F41-7F0D-BAD326D5ACEA}"/>
          </ac:graphicFrameMkLst>
        </pc:graphicFrameChg>
        <pc:graphicFrameChg chg="mod modGraphic">
          <ac:chgData name="Sherill Gdanski" userId="95e1faa78fbba852" providerId="LiveId" clId="{E204C6D2-9D4A-46DC-9AB0-28535B7E4704}" dt="2023-08-03T15:20:20.776" v="2069" actId="1038"/>
          <ac:graphicFrameMkLst>
            <pc:docMk/>
            <pc:sldMk cId="3701541712" sldId="1538"/>
            <ac:graphicFrameMk id="5" creationId="{80B33DE1-870A-C4BB-CF69-BF78312C6E21}"/>
          </ac:graphicFrameMkLst>
        </pc:graphicFrameChg>
        <pc:picChg chg="del">
          <ac:chgData name="Sherill Gdanski" userId="95e1faa78fbba852" providerId="LiveId" clId="{E204C6D2-9D4A-46DC-9AB0-28535B7E4704}" dt="2023-08-03T15:20:24.697" v="2070" actId="478"/>
          <ac:picMkLst>
            <pc:docMk/>
            <pc:sldMk cId="3701541712" sldId="1538"/>
            <ac:picMk id="4" creationId="{6B77E740-4F6D-956E-6D7C-EDE22464A868}"/>
          </ac:picMkLst>
        </pc:picChg>
      </pc:sldChg>
      <pc:sldChg chg="addSp delSp modSp add mod">
        <pc:chgData name="Sherill Gdanski" userId="95e1faa78fbba852" providerId="LiveId" clId="{E204C6D2-9D4A-46DC-9AB0-28535B7E4704}" dt="2023-08-07T14:56:49.664" v="3174" actId="478"/>
        <pc:sldMkLst>
          <pc:docMk/>
          <pc:sldMk cId="2130576138" sldId="1539"/>
        </pc:sldMkLst>
        <pc:spChg chg="mod">
          <ac:chgData name="Sherill Gdanski" userId="95e1faa78fbba852" providerId="LiveId" clId="{E204C6D2-9D4A-46DC-9AB0-28535B7E4704}" dt="2023-08-04T14:55:56.730" v="2416" actId="20577"/>
          <ac:spMkLst>
            <pc:docMk/>
            <pc:sldMk cId="2130576138" sldId="1539"/>
            <ac:spMk id="2" creationId="{9B49F672-DFBC-9157-A2C8-8E752535B181}"/>
          </ac:spMkLst>
        </pc:spChg>
        <pc:spChg chg="add del">
          <ac:chgData name="Sherill Gdanski" userId="95e1faa78fbba852" providerId="LiveId" clId="{E204C6D2-9D4A-46DC-9AB0-28535B7E4704}" dt="2023-08-03T15:36:07.779" v="2304"/>
          <ac:spMkLst>
            <pc:docMk/>
            <pc:sldMk cId="2130576138" sldId="1539"/>
            <ac:spMk id="4" creationId="{BA4DBCBA-2BCC-1BCC-C6B2-509CB7BC5B35}"/>
          </ac:spMkLst>
        </pc:spChg>
        <pc:spChg chg="del mod">
          <ac:chgData name="Sherill Gdanski" userId="95e1faa78fbba852" providerId="LiveId" clId="{E204C6D2-9D4A-46DC-9AB0-28535B7E4704}" dt="2023-08-07T14:56:49.664" v="3174" actId="478"/>
          <ac:spMkLst>
            <pc:docMk/>
            <pc:sldMk cId="2130576138" sldId="1539"/>
            <ac:spMk id="6" creationId="{59A35DC7-6904-9962-7293-8327B38C24ED}"/>
          </ac:spMkLst>
        </pc:spChg>
        <pc:spChg chg="add del">
          <ac:chgData name="Sherill Gdanski" userId="95e1faa78fbba852" providerId="LiveId" clId="{E204C6D2-9D4A-46DC-9AB0-28535B7E4704}" dt="2023-08-03T15:36:07.779" v="2304"/>
          <ac:spMkLst>
            <pc:docMk/>
            <pc:sldMk cId="2130576138" sldId="1539"/>
            <ac:spMk id="7" creationId="{00D1EAFC-7236-2272-0151-5EC2DFBE8D14}"/>
          </ac:spMkLst>
        </pc:spChg>
        <pc:spChg chg="mod">
          <ac:chgData name="Sherill Gdanski" userId="95e1faa78fbba852" providerId="LiveId" clId="{E204C6D2-9D4A-46DC-9AB0-28535B7E4704}" dt="2023-08-07T14:56:24.456" v="3167" actId="6549"/>
          <ac:spMkLst>
            <pc:docMk/>
            <pc:sldMk cId="2130576138" sldId="1539"/>
            <ac:spMk id="19" creationId="{668689EF-FAF3-4054-BCE5-CA7DC49BEFD8}"/>
          </ac:spMkLst>
        </pc:spChg>
        <pc:graphicFrameChg chg="add del modGraphic">
          <ac:chgData name="Sherill Gdanski" userId="95e1faa78fbba852" providerId="LiveId" clId="{E204C6D2-9D4A-46DC-9AB0-28535B7E4704}" dt="2023-08-03T15:28:52.285" v="2187" actId="478"/>
          <ac:graphicFrameMkLst>
            <pc:docMk/>
            <pc:sldMk cId="2130576138" sldId="1539"/>
            <ac:graphicFrameMk id="3" creationId="{2C7A6CC3-745F-9F41-7F0D-BAD326D5ACEA}"/>
          </ac:graphicFrameMkLst>
        </pc:graphicFrameChg>
        <pc:graphicFrameChg chg="del mod modGraphic">
          <ac:chgData name="Sherill Gdanski" userId="95e1faa78fbba852" providerId="LiveId" clId="{E204C6D2-9D4A-46DC-9AB0-28535B7E4704}" dt="2023-08-03T15:39:55.749" v="2342" actId="478"/>
          <ac:graphicFrameMkLst>
            <pc:docMk/>
            <pc:sldMk cId="2130576138" sldId="1539"/>
            <ac:graphicFrameMk id="5" creationId="{80B33DE1-870A-C4BB-CF69-BF78312C6E21}"/>
          </ac:graphicFrameMkLst>
        </pc:graphicFrameChg>
      </pc:sldChg>
      <pc:sldChg chg="modSp add del mod">
        <pc:chgData name="Sherill Gdanski" userId="95e1faa78fbba852" providerId="LiveId" clId="{E204C6D2-9D4A-46DC-9AB0-28535B7E4704}" dt="2023-08-03T15:27:05.902" v="2130" actId="2696"/>
        <pc:sldMkLst>
          <pc:docMk/>
          <pc:sldMk cId="2923658581" sldId="1539"/>
        </pc:sldMkLst>
        <pc:spChg chg="mod">
          <ac:chgData name="Sherill Gdanski" userId="95e1faa78fbba852" providerId="LiveId" clId="{E204C6D2-9D4A-46DC-9AB0-28535B7E4704}" dt="2023-08-03T15:26:52.870" v="2129" actId="20577"/>
          <ac:spMkLst>
            <pc:docMk/>
            <pc:sldMk cId="2923658581" sldId="1539"/>
            <ac:spMk id="2" creationId="{9B49F672-DFBC-9157-A2C8-8E752535B181}"/>
          </ac:spMkLst>
        </pc:spChg>
        <pc:graphicFrameChg chg="mod">
          <ac:chgData name="Sherill Gdanski" userId="95e1faa78fbba852" providerId="LiveId" clId="{E204C6D2-9D4A-46DC-9AB0-28535B7E4704}" dt="2023-08-03T15:26:28.804" v="2124" actId="1076"/>
          <ac:graphicFrameMkLst>
            <pc:docMk/>
            <pc:sldMk cId="2923658581" sldId="1539"/>
            <ac:graphicFrameMk id="5" creationId="{80B33DE1-870A-C4BB-CF69-BF78312C6E21}"/>
          </ac:graphicFrameMkLst>
        </pc:graphicFrameChg>
      </pc:sldChg>
      <pc:sldChg chg="delSp modSp add mod">
        <pc:chgData name="Sherill Gdanski" userId="95e1faa78fbba852" providerId="LiveId" clId="{E204C6D2-9D4A-46DC-9AB0-28535B7E4704}" dt="2023-08-23T15:59:47.097" v="6603" actId="20577"/>
        <pc:sldMkLst>
          <pc:docMk/>
          <pc:sldMk cId="733427062" sldId="1540"/>
        </pc:sldMkLst>
        <pc:spChg chg="mod">
          <ac:chgData name="Sherill Gdanski" userId="95e1faa78fbba852" providerId="LiveId" clId="{E204C6D2-9D4A-46DC-9AB0-28535B7E4704}" dt="2023-08-23T15:59:47.097" v="6603" actId="20577"/>
          <ac:spMkLst>
            <pc:docMk/>
            <pc:sldMk cId="733427062" sldId="1540"/>
            <ac:spMk id="2" creationId="{9B49F672-DFBC-9157-A2C8-8E752535B181}"/>
          </ac:spMkLst>
        </pc:spChg>
        <pc:spChg chg="del">
          <ac:chgData name="Sherill Gdanski" userId="95e1faa78fbba852" providerId="LiveId" clId="{E204C6D2-9D4A-46DC-9AB0-28535B7E4704}" dt="2023-08-07T14:57:38.758" v="3199" actId="478"/>
          <ac:spMkLst>
            <pc:docMk/>
            <pc:sldMk cId="733427062" sldId="1540"/>
            <ac:spMk id="6" creationId="{59A35DC7-6904-9962-7293-8327B38C24ED}"/>
          </ac:spMkLst>
        </pc:spChg>
        <pc:spChg chg="mod">
          <ac:chgData name="Sherill Gdanski" userId="95e1faa78fbba852" providerId="LiveId" clId="{E204C6D2-9D4A-46DC-9AB0-28535B7E4704}" dt="2023-08-07T14:57:27.115" v="3198" actId="6549"/>
          <ac:spMkLst>
            <pc:docMk/>
            <pc:sldMk cId="733427062" sldId="1540"/>
            <ac:spMk id="19" creationId="{668689EF-FAF3-4054-BCE5-CA7DC49BEFD8}"/>
          </ac:spMkLst>
        </pc:spChg>
      </pc:sldChg>
      <pc:sldChg chg="delSp modSp add mod">
        <pc:chgData name="Sherill Gdanski" userId="95e1faa78fbba852" providerId="LiveId" clId="{E204C6D2-9D4A-46DC-9AB0-28535B7E4704}" dt="2023-08-23T14:27:00.716" v="6067" actId="20577"/>
        <pc:sldMkLst>
          <pc:docMk/>
          <pc:sldMk cId="3921322067" sldId="1541"/>
        </pc:sldMkLst>
        <pc:spChg chg="mod">
          <ac:chgData name="Sherill Gdanski" userId="95e1faa78fbba852" providerId="LiveId" clId="{E204C6D2-9D4A-46DC-9AB0-28535B7E4704}" dt="2023-08-23T14:27:00.716" v="6067" actId="20577"/>
          <ac:spMkLst>
            <pc:docMk/>
            <pc:sldMk cId="3921322067" sldId="1541"/>
            <ac:spMk id="2" creationId="{9B49F672-DFBC-9157-A2C8-8E752535B181}"/>
          </ac:spMkLst>
        </pc:spChg>
        <pc:spChg chg="del">
          <ac:chgData name="Sherill Gdanski" userId="95e1faa78fbba852" providerId="LiveId" clId="{E204C6D2-9D4A-46DC-9AB0-28535B7E4704}" dt="2023-08-04T14:58:53.335" v="2515" actId="478"/>
          <ac:spMkLst>
            <pc:docMk/>
            <pc:sldMk cId="3921322067" sldId="1541"/>
            <ac:spMk id="6" creationId="{59A35DC7-6904-9962-7293-8327B38C24ED}"/>
          </ac:spMkLst>
        </pc:spChg>
        <pc:spChg chg="mod">
          <ac:chgData name="Sherill Gdanski" userId="95e1faa78fbba852" providerId="LiveId" clId="{E204C6D2-9D4A-46DC-9AB0-28535B7E4704}" dt="2023-08-04T14:58:48.068" v="2514" actId="6549"/>
          <ac:spMkLst>
            <pc:docMk/>
            <pc:sldMk cId="3921322067" sldId="1541"/>
            <ac:spMk id="19" creationId="{668689EF-FAF3-4054-BCE5-CA7DC49BEFD8}"/>
          </ac:spMkLst>
        </pc:spChg>
      </pc:sldChg>
      <pc:sldChg chg="modSp add mod">
        <pc:chgData name="Sherill Gdanski" userId="95e1faa78fbba852" providerId="LiveId" clId="{E204C6D2-9D4A-46DC-9AB0-28535B7E4704}" dt="2023-08-23T14:31:00.335" v="6139" actId="20577"/>
        <pc:sldMkLst>
          <pc:docMk/>
          <pc:sldMk cId="847131061" sldId="1542"/>
        </pc:sldMkLst>
        <pc:spChg chg="mod">
          <ac:chgData name="Sherill Gdanski" userId="95e1faa78fbba852" providerId="LiveId" clId="{E204C6D2-9D4A-46DC-9AB0-28535B7E4704}" dt="2023-08-23T14:31:00.335" v="6139" actId="20577"/>
          <ac:spMkLst>
            <pc:docMk/>
            <pc:sldMk cId="847131061" sldId="1542"/>
            <ac:spMk id="2" creationId="{9B49F672-DFBC-9157-A2C8-8E752535B181}"/>
          </ac:spMkLst>
        </pc:spChg>
      </pc:sldChg>
      <pc:sldChg chg="modSp add mod">
        <pc:chgData name="Sherill Gdanski" userId="95e1faa78fbba852" providerId="LiveId" clId="{E204C6D2-9D4A-46DC-9AB0-28535B7E4704}" dt="2023-08-23T15:57:46.780" v="6556" actId="6549"/>
        <pc:sldMkLst>
          <pc:docMk/>
          <pc:sldMk cId="3387547445" sldId="1543"/>
        </pc:sldMkLst>
        <pc:spChg chg="mod">
          <ac:chgData name="Sherill Gdanski" userId="95e1faa78fbba852" providerId="LiveId" clId="{E204C6D2-9D4A-46DC-9AB0-28535B7E4704}" dt="2023-08-23T15:57:46.780" v="6556" actId="6549"/>
          <ac:spMkLst>
            <pc:docMk/>
            <pc:sldMk cId="3387547445" sldId="1543"/>
            <ac:spMk id="2" creationId="{9B49F672-DFBC-9157-A2C8-8E752535B181}"/>
          </ac:spMkLst>
        </pc:spChg>
      </pc:sldChg>
      <pc:sldChg chg="modSp add mod">
        <pc:chgData name="Sherill Gdanski" userId="95e1faa78fbba852" providerId="LiveId" clId="{E204C6D2-9D4A-46DC-9AB0-28535B7E4704}" dt="2023-08-23T15:58:14.250" v="6566" actId="6549"/>
        <pc:sldMkLst>
          <pc:docMk/>
          <pc:sldMk cId="1858066272" sldId="1544"/>
        </pc:sldMkLst>
        <pc:spChg chg="mod">
          <ac:chgData name="Sherill Gdanski" userId="95e1faa78fbba852" providerId="LiveId" clId="{E204C6D2-9D4A-46DC-9AB0-28535B7E4704}" dt="2023-08-23T15:58:14.250" v="6566" actId="6549"/>
          <ac:spMkLst>
            <pc:docMk/>
            <pc:sldMk cId="1858066272" sldId="1544"/>
            <ac:spMk id="2" creationId="{9B49F672-DFBC-9157-A2C8-8E752535B181}"/>
          </ac:spMkLst>
        </pc:spChg>
      </pc:sldChg>
      <pc:sldChg chg="modSp add mod">
        <pc:chgData name="Sherill Gdanski" userId="95e1faa78fbba852" providerId="LiveId" clId="{E204C6D2-9D4A-46DC-9AB0-28535B7E4704}" dt="2023-08-23T16:34:06.060" v="6753" actId="20577"/>
        <pc:sldMkLst>
          <pc:docMk/>
          <pc:sldMk cId="4053916442" sldId="1545"/>
        </pc:sldMkLst>
        <pc:spChg chg="mod">
          <ac:chgData name="Sherill Gdanski" userId="95e1faa78fbba852" providerId="LiveId" clId="{E204C6D2-9D4A-46DC-9AB0-28535B7E4704}" dt="2023-08-23T16:34:06.060" v="6753" actId="20577"/>
          <ac:spMkLst>
            <pc:docMk/>
            <pc:sldMk cId="4053916442" sldId="1545"/>
            <ac:spMk id="2" creationId="{9B49F672-DFBC-9157-A2C8-8E752535B181}"/>
          </ac:spMkLst>
        </pc:spChg>
        <pc:spChg chg="mod">
          <ac:chgData name="Sherill Gdanski" userId="95e1faa78fbba852" providerId="LiveId" clId="{E204C6D2-9D4A-46DC-9AB0-28535B7E4704}" dt="2023-08-07T15:04:06.403" v="3413" actId="6549"/>
          <ac:spMkLst>
            <pc:docMk/>
            <pc:sldMk cId="4053916442" sldId="1545"/>
            <ac:spMk id="19" creationId="{668689EF-FAF3-4054-BCE5-CA7DC49BEFD8}"/>
          </ac:spMkLst>
        </pc:spChg>
      </pc:sldChg>
      <pc:sldChg chg="modSp add mod">
        <pc:chgData name="Sherill Gdanski" userId="95e1faa78fbba852" providerId="LiveId" clId="{E204C6D2-9D4A-46DC-9AB0-28535B7E4704}" dt="2023-08-23T17:04:36.821" v="7117" actId="20577"/>
        <pc:sldMkLst>
          <pc:docMk/>
          <pc:sldMk cId="2087719157" sldId="1546"/>
        </pc:sldMkLst>
        <pc:spChg chg="mod">
          <ac:chgData name="Sherill Gdanski" userId="95e1faa78fbba852" providerId="LiveId" clId="{E204C6D2-9D4A-46DC-9AB0-28535B7E4704}" dt="2023-08-23T17:04:36.821" v="7117" actId="20577"/>
          <ac:spMkLst>
            <pc:docMk/>
            <pc:sldMk cId="2087719157" sldId="1546"/>
            <ac:spMk id="2" creationId="{9B49F672-DFBC-9157-A2C8-8E752535B181}"/>
          </ac:spMkLst>
        </pc:spChg>
        <pc:spChg chg="mod">
          <ac:chgData name="Sherill Gdanski" userId="95e1faa78fbba852" providerId="LiveId" clId="{E204C6D2-9D4A-46DC-9AB0-28535B7E4704}" dt="2023-08-07T15:06:56.735" v="3559" actId="20577"/>
          <ac:spMkLst>
            <pc:docMk/>
            <pc:sldMk cId="2087719157" sldId="1546"/>
            <ac:spMk id="19" creationId="{668689EF-FAF3-4054-BCE5-CA7DC49BEFD8}"/>
          </ac:spMkLst>
        </pc:spChg>
      </pc:sldChg>
      <pc:sldChg chg="addSp delSp modSp add mod ord">
        <pc:chgData name="Sherill Gdanski" userId="95e1faa78fbba852" providerId="LiveId" clId="{E204C6D2-9D4A-46DC-9AB0-28535B7E4704}" dt="2023-08-23T15:56:05.304" v="6460" actId="20577"/>
        <pc:sldMkLst>
          <pc:docMk/>
          <pc:sldMk cId="2818013693" sldId="1547"/>
        </pc:sldMkLst>
        <pc:spChg chg="del">
          <ac:chgData name="Sherill Gdanski" userId="95e1faa78fbba852" providerId="LiveId" clId="{E204C6D2-9D4A-46DC-9AB0-28535B7E4704}" dt="2023-08-16T16:00:48.699" v="4025" actId="478"/>
          <ac:spMkLst>
            <pc:docMk/>
            <pc:sldMk cId="2818013693" sldId="1547"/>
            <ac:spMk id="2" creationId="{9B49F672-DFBC-9157-A2C8-8E752535B181}"/>
          </ac:spMkLst>
        </pc:spChg>
        <pc:spChg chg="add mod">
          <ac:chgData name="Sherill Gdanski" userId="95e1faa78fbba852" providerId="LiveId" clId="{E204C6D2-9D4A-46DC-9AB0-28535B7E4704}" dt="2023-08-23T15:56:05.304" v="6460" actId="20577"/>
          <ac:spMkLst>
            <pc:docMk/>
            <pc:sldMk cId="2818013693" sldId="1547"/>
            <ac:spMk id="3" creationId="{844B8FB2-7D65-2457-12D0-639DEEDF8100}"/>
          </ac:spMkLst>
        </pc:spChg>
        <pc:spChg chg="add del mod">
          <ac:chgData name="Sherill Gdanski" userId="95e1faa78fbba852" providerId="LiveId" clId="{E204C6D2-9D4A-46DC-9AB0-28535B7E4704}" dt="2023-08-16T16:03:48.725" v="4087" actId="313"/>
          <ac:spMkLst>
            <pc:docMk/>
            <pc:sldMk cId="2818013693" sldId="1547"/>
            <ac:spMk id="6" creationId="{59A35DC7-6904-9962-7293-8327B38C24ED}"/>
          </ac:spMkLst>
        </pc:spChg>
        <pc:graphicFrameChg chg="add mod">
          <ac:chgData name="Sherill Gdanski" userId="95e1faa78fbba852" providerId="LiveId" clId="{E204C6D2-9D4A-46DC-9AB0-28535B7E4704}" dt="2023-08-23T14:42:38.815" v="6385"/>
          <ac:graphicFrameMkLst>
            <pc:docMk/>
            <pc:sldMk cId="2818013693" sldId="1547"/>
            <ac:graphicFrameMk id="2" creationId="{5F68EE25-F708-442B-C636-B0C551CC0A58}"/>
          </ac:graphicFrameMkLst>
        </pc:graphicFrameChg>
        <pc:graphicFrameChg chg="del">
          <ac:chgData name="Sherill Gdanski" userId="95e1faa78fbba852" providerId="LiveId" clId="{E204C6D2-9D4A-46DC-9AB0-28535B7E4704}" dt="2023-08-16T16:00:52.799" v="4026" actId="478"/>
          <ac:graphicFrameMkLst>
            <pc:docMk/>
            <pc:sldMk cId="2818013693" sldId="1547"/>
            <ac:graphicFrameMk id="3" creationId="{2C7A6CC3-745F-9F41-7F0D-BAD326D5ACEA}"/>
          </ac:graphicFrameMkLst>
        </pc:graphicFrameChg>
        <pc:graphicFrameChg chg="add mod modGraphic">
          <ac:chgData name="Sherill Gdanski" userId="95e1faa78fbba852" providerId="LiveId" clId="{E204C6D2-9D4A-46DC-9AB0-28535B7E4704}" dt="2023-08-23T14:39:58.238" v="6359" actId="1076"/>
          <ac:graphicFrameMkLst>
            <pc:docMk/>
            <pc:sldMk cId="2818013693" sldId="1547"/>
            <ac:graphicFrameMk id="4" creationId="{04838F5D-E6C7-2405-AE92-22F482A71E4F}"/>
          </ac:graphicFrameMkLst>
        </pc:graphicFrameChg>
        <pc:graphicFrameChg chg="del">
          <ac:chgData name="Sherill Gdanski" userId="95e1faa78fbba852" providerId="LiveId" clId="{E204C6D2-9D4A-46DC-9AB0-28535B7E4704}" dt="2023-08-16T16:00:46.041" v="4024" actId="478"/>
          <ac:graphicFrameMkLst>
            <pc:docMk/>
            <pc:sldMk cId="2818013693" sldId="1547"/>
            <ac:graphicFrameMk id="5" creationId="{80B33DE1-870A-C4BB-CF69-BF78312C6E21}"/>
          </ac:graphicFrameMkLst>
        </pc:graphicFrameChg>
      </pc:sldChg>
      <pc:sldChg chg="new del">
        <pc:chgData name="Sherill Gdanski" userId="95e1faa78fbba852" providerId="LiveId" clId="{E204C6D2-9D4A-46DC-9AB0-28535B7E4704}" dt="2023-08-21T15:28:34.965" v="4099" actId="680"/>
        <pc:sldMkLst>
          <pc:docMk/>
          <pc:sldMk cId="1800775688" sldId="1548"/>
        </pc:sldMkLst>
      </pc:sldChg>
      <pc:sldChg chg="add">
        <pc:chgData name="Sherill Gdanski" userId="95e1faa78fbba852" providerId="LiveId" clId="{E204C6D2-9D4A-46DC-9AB0-28535B7E4704}" dt="2023-08-21T15:28:45.043" v="4100"/>
        <pc:sldMkLst>
          <pc:docMk/>
          <pc:sldMk cId="2138573609" sldId="1548"/>
        </pc:sldMkLst>
      </pc:sldChg>
      <pc:sldChg chg="add del">
        <pc:chgData name="Sherill Gdanski" userId="95e1faa78fbba852" providerId="LiveId" clId="{E204C6D2-9D4A-46DC-9AB0-28535B7E4704}" dt="2023-08-21T15:28:55.480" v="4102"/>
        <pc:sldMkLst>
          <pc:docMk/>
          <pc:sldMk cId="3091009287" sldId="1549"/>
        </pc:sldMkLst>
      </pc:sldChg>
      <pc:sldChg chg="modSp mod">
        <pc:chgData name="Sherill Gdanski" userId="95e1faa78fbba852" providerId="LiveId" clId="{E204C6D2-9D4A-46DC-9AB0-28535B7E4704}" dt="2023-08-23T17:06:48.520" v="7268" actId="122"/>
        <pc:sldMkLst>
          <pc:docMk/>
          <pc:sldMk cId="4055865701" sldId="1549"/>
        </pc:sldMkLst>
        <pc:spChg chg="mod">
          <ac:chgData name="Sherill Gdanski" userId="95e1faa78fbba852" providerId="LiveId" clId="{E204C6D2-9D4A-46DC-9AB0-28535B7E4704}" dt="2023-08-23T17:06:48.520" v="7268" actId="122"/>
          <ac:spMkLst>
            <pc:docMk/>
            <pc:sldMk cId="4055865701" sldId="1549"/>
            <ac:spMk id="2" creationId="{9B49F672-DFBC-9157-A2C8-8E752535B181}"/>
          </ac:spMkLst>
        </pc:spChg>
      </pc:sldChg>
      <pc:sldChg chg="modSp add mod">
        <pc:chgData name="Sherill Gdanski" userId="95e1faa78fbba852" providerId="LiveId" clId="{E204C6D2-9D4A-46DC-9AB0-28535B7E4704}" dt="2023-08-23T14:20:06.077" v="5944" actId="6549"/>
        <pc:sldMkLst>
          <pc:docMk/>
          <pc:sldMk cId="2590301865" sldId="1550"/>
        </pc:sldMkLst>
        <pc:spChg chg="mod">
          <ac:chgData name="Sherill Gdanski" userId="95e1faa78fbba852" providerId="LiveId" clId="{E204C6D2-9D4A-46DC-9AB0-28535B7E4704}" dt="2023-08-23T14:20:06.077" v="5944" actId="6549"/>
          <ac:spMkLst>
            <pc:docMk/>
            <pc:sldMk cId="2590301865" sldId="1550"/>
            <ac:spMk id="2" creationId="{9B49F672-DFBC-9157-A2C8-8E752535B181}"/>
          </ac:spMkLst>
        </pc:spChg>
      </pc:sldChg>
      <pc:sldChg chg="addSp delSp modSp add mod ord">
        <pc:chgData name="Sherill Gdanski" userId="95e1faa78fbba852" providerId="LiveId" clId="{E204C6D2-9D4A-46DC-9AB0-28535B7E4704}" dt="2023-08-23T14:14:27.400" v="5687" actId="1035"/>
        <pc:sldMkLst>
          <pc:docMk/>
          <pc:sldMk cId="1575168609" sldId="1551"/>
        </pc:sldMkLst>
        <pc:spChg chg="del">
          <ac:chgData name="Sherill Gdanski" userId="95e1faa78fbba852" providerId="LiveId" clId="{E204C6D2-9D4A-46DC-9AB0-28535B7E4704}" dt="2023-08-23T14:10:10.420" v="5606" actId="21"/>
          <ac:spMkLst>
            <pc:docMk/>
            <pc:sldMk cId="1575168609" sldId="1551"/>
            <ac:spMk id="2" creationId="{9B49F672-DFBC-9157-A2C8-8E752535B181}"/>
          </ac:spMkLst>
        </pc:spChg>
        <pc:spChg chg="add del mod">
          <ac:chgData name="Sherill Gdanski" userId="95e1faa78fbba852" providerId="LiveId" clId="{E204C6D2-9D4A-46DC-9AB0-28535B7E4704}" dt="2023-08-23T14:11:21.809" v="5615" actId="478"/>
          <ac:spMkLst>
            <pc:docMk/>
            <pc:sldMk cId="1575168609" sldId="1551"/>
            <ac:spMk id="10" creationId="{58EB23D9-22BF-821D-5E56-CD3E8A027878}"/>
          </ac:spMkLst>
        </pc:spChg>
        <pc:spChg chg="add del mod">
          <ac:chgData name="Sherill Gdanski" userId="95e1faa78fbba852" providerId="LiveId" clId="{E204C6D2-9D4A-46DC-9AB0-28535B7E4704}" dt="2023-08-23T14:11:33.113" v="5617" actId="478"/>
          <ac:spMkLst>
            <pc:docMk/>
            <pc:sldMk cId="1575168609" sldId="1551"/>
            <ac:spMk id="11" creationId="{35EF5C1A-110A-B941-BCCF-55936CC90499}"/>
          </ac:spMkLst>
        </pc:spChg>
        <pc:spChg chg="add mod">
          <ac:chgData name="Sherill Gdanski" userId="95e1faa78fbba852" providerId="LiveId" clId="{E204C6D2-9D4A-46DC-9AB0-28535B7E4704}" dt="2023-08-23T14:14:22.346" v="5685" actId="1076"/>
          <ac:spMkLst>
            <pc:docMk/>
            <pc:sldMk cId="1575168609" sldId="1551"/>
            <ac:spMk id="12" creationId="{1339712F-DDFC-23B5-6F04-32611B28BD37}"/>
          </ac:spMkLst>
        </pc:spChg>
        <pc:picChg chg="del">
          <ac:chgData name="Sherill Gdanski" userId="95e1faa78fbba852" providerId="LiveId" clId="{E204C6D2-9D4A-46DC-9AB0-28535B7E4704}" dt="2023-08-23T14:10:06.298" v="5605" actId="478"/>
          <ac:picMkLst>
            <pc:docMk/>
            <pc:sldMk cId="1575168609" sldId="1551"/>
            <ac:picMk id="4" creationId="{6B77E740-4F6D-956E-6D7C-EDE22464A868}"/>
          </ac:picMkLst>
        </pc:picChg>
        <pc:picChg chg="add del">
          <ac:chgData name="Sherill Gdanski" userId="95e1faa78fbba852" providerId="LiveId" clId="{E204C6D2-9D4A-46DC-9AB0-28535B7E4704}" dt="2023-08-23T14:10:37.952" v="5608" actId="478"/>
          <ac:picMkLst>
            <pc:docMk/>
            <pc:sldMk cId="1575168609" sldId="1551"/>
            <ac:picMk id="5" creationId="{2C63A353-5453-FF45-638C-5F766E7CE252}"/>
          </ac:picMkLst>
        </pc:picChg>
        <pc:picChg chg="add mod">
          <ac:chgData name="Sherill Gdanski" userId="95e1faa78fbba852" providerId="LiveId" clId="{E204C6D2-9D4A-46DC-9AB0-28535B7E4704}" dt="2023-08-23T14:14:27.400" v="5687" actId="1035"/>
          <ac:picMkLst>
            <pc:docMk/>
            <pc:sldMk cId="1575168609" sldId="1551"/>
            <ac:picMk id="7" creationId="{B645E271-7717-102F-3086-6C4D655649C0}"/>
          </ac:picMkLst>
        </pc:picChg>
      </pc:sldChg>
      <pc:sldChg chg="addSp modSp add mod">
        <pc:chgData name="Sherill Gdanski" userId="95e1faa78fbba852" providerId="LiveId" clId="{E204C6D2-9D4A-46DC-9AB0-28535B7E4704}" dt="2023-08-23T14:29:35.242" v="6104" actId="20577"/>
        <pc:sldMkLst>
          <pc:docMk/>
          <pc:sldMk cId="1179009362" sldId="1552"/>
        </pc:sldMkLst>
        <pc:spChg chg="mod">
          <ac:chgData name="Sherill Gdanski" userId="95e1faa78fbba852" providerId="LiveId" clId="{E204C6D2-9D4A-46DC-9AB0-28535B7E4704}" dt="2023-08-23T14:29:35.242" v="6104" actId="20577"/>
          <ac:spMkLst>
            <pc:docMk/>
            <pc:sldMk cId="1179009362" sldId="1552"/>
            <ac:spMk id="2" creationId="{9B49F672-DFBC-9157-A2C8-8E752535B181}"/>
          </ac:spMkLst>
        </pc:spChg>
        <pc:picChg chg="add mod">
          <ac:chgData name="Sherill Gdanski" userId="95e1faa78fbba852" providerId="LiveId" clId="{E204C6D2-9D4A-46DC-9AB0-28535B7E4704}" dt="2023-08-23T14:29:30.255" v="6103" actId="14100"/>
          <ac:picMkLst>
            <pc:docMk/>
            <pc:sldMk cId="1179009362" sldId="1552"/>
            <ac:picMk id="4" creationId="{5D9A1462-7B28-C00E-C638-B045D4AB6B02}"/>
          </ac:picMkLst>
        </pc:picChg>
      </pc:sldChg>
      <pc:sldChg chg="modSp add mod ord">
        <pc:chgData name="Sherill Gdanski" userId="95e1faa78fbba852" providerId="LiveId" clId="{E204C6D2-9D4A-46DC-9AB0-28535B7E4704}" dt="2023-08-23T16:41:29.187" v="6902" actId="20577"/>
        <pc:sldMkLst>
          <pc:docMk/>
          <pc:sldMk cId="1535123400" sldId="1553"/>
        </pc:sldMkLst>
        <pc:spChg chg="mod">
          <ac:chgData name="Sherill Gdanski" userId="95e1faa78fbba852" providerId="LiveId" clId="{E204C6D2-9D4A-46DC-9AB0-28535B7E4704}" dt="2023-08-23T16:41:29.187" v="6902" actId="20577"/>
          <ac:spMkLst>
            <pc:docMk/>
            <pc:sldMk cId="1535123400" sldId="1553"/>
            <ac:spMk id="2" creationId="{9B49F672-DFBC-9157-A2C8-8E752535B181}"/>
          </ac:spMkLst>
        </pc:spChg>
      </pc:sldChg>
      <pc:sldMasterChg chg="delSldLayout">
        <pc:chgData name="Sherill Gdanski" userId="95e1faa78fbba852" providerId="LiveId" clId="{E204C6D2-9D4A-46DC-9AB0-28535B7E4704}" dt="2023-08-07T14:59:50.399" v="3294" actId="47"/>
        <pc:sldMasterMkLst>
          <pc:docMk/>
          <pc:sldMasterMk cId="4166928859" sldId="2147483648"/>
        </pc:sldMasterMkLst>
        <pc:sldLayoutChg chg="del">
          <pc:chgData name="Sherill Gdanski" userId="95e1faa78fbba852" providerId="LiveId" clId="{E204C6D2-9D4A-46DC-9AB0-28535B7E4704}" dt="2023-08-07T14:59:49.674" v="3293" actId="47"/>
          <pc:sldLayoutMkLst>
            <pc:docMk/>
            <pc:sldMasterMk cId="4166928859" sldId="2147483648"/>
            <pc:sldLayoutMk cId="701038703" sldId="2147483661"/>
          </pc:sldLayoutMkLst>
        </pc:sldLayoutChg>
        <pc:sldLayoutChg chg="del">
          <pc:chgData name="Sherill Gdanski" userId="95e1faa78fbba852" providerId="LiveId" clId="{E204C6D2-9D4A-46DC-9AB0-28535B7E4704}" dt="2023-08-07T14:59:50.399" v="3294" actId="47"/>
          <pc:sldLayoutMkLst>
            <pc:docMk/>
            <pc:sldMasterMk cId="4166928859" sldId="2147483648"/>
            <pc:sldLayoutMk cId="1676183930" sldId="2147483663"/>
          </pc:sldLayoutMkLst>
        </pc:sldLayoutChg>
      </pc:sldMasterChg>
    </pc:docChg>
  </pc:docChgLst>
  <pc:docChgLst>
    <pc:chgData name="Sherill Gdanski" userId="95e1faa78fbba852" providerId="LiveId" clId="{D724D2DA-BB07-4CDF-B445-C5360FA5031D}"/>
    <pc:docChg chg="undo custSel modSld sldOrd">
      <pc:chgData name="Sherill Gdanski" userId="95e1faa78fbba852" providerId="LiveId" clId="{D724D2DA-BB07-4CDF-B445-C5360FA5031D}" dt="2023-10-06T15:33:09.637" v="663" actId="478"/>
      <pc:docMkLst>
        <pc:docMk/>
      </pc:docMkLst>
      <pc:sldChg chg="modSp mod">
        <pc:chgData name="Sherill Gdanski" userId="95e1faa78fbba852" providerId="LiveId" clId="{D724D2DA-BB07-4CDF-B445-C5360FA5031D}" dt="2023-10-06T15:32:31.701" v="661" actId="1036"/>
        <pc:sldMkLst>
          <pc:docMk/>
          <pc:sldMk cId="3393445671" sldId="287"/>
        </pc:sldMkLst>
        <pc:spChg chg="mod">
          <ac:chgData name="Sherill Gdanski" userId="95e1faa78fbba852" providerId="LiveId" clId="{D724D2DA-BB07-4CDF-B445-C5360FA5031D}" dt="2023-10-06T15:32:31.701" v="661" actId="1036"/>
          <ac:spMkLst>
            <pc:docMk/>
            <pc:sldMk cId="3393445671" sldId="287"/>
            <ac:spMk id="8" creationId="{19D22359-A6FD-4FC2-ABFE-62F0E09842DF}"/>
          </ac:spMkLst>
        </pc:spChg>
      </pc:sldChg>
      <pc:sldChg chg="addSp modSp mod">
        <pc:chgData name="Sherill Gdanski" userId="95e1faa78fbba852" providerId="LiveId" clId="{D724D2DA-BB07-4CDF-B445-C5360FA5031D}" dt="2023-10-06T15:33:02.435" v="662"/>
        <pc:sldMkLst>
          <pc:docMk/>
          <pc:sldMk cId="3394222726" sldId="1532"/>
        </pc:sldMkLst>
        <pc:spChg chg="mod">
          <ac:chgData name="Sherill Gdanski" userId="95e1faa78fbba852" providerId="LiveId" clId="{D724D2DA-BB07-4CDF-B445-C5360FA5031D}" dt="2023-10-04T14:02:46.671" v="588" actId="20577"/>
          <ac:spMkLst>
            <pc:docMk/>
            <pc:sldMk cId="3394222726" sldId="1532"/>
            <ac:spMk id="2" creationId="{9B49F672-DFBC-9157-A2C8-8E752535B181}"/>
          </ac:spMkLst>
        </pc:spChg>
        <pc:picChg chg="add mod">
          <ac:chgData name="Sherill Gdanski" userId="95e1faa78fbba852" providerId="LiveId" clId="{D724D2DA-BB07-4CDF-B445-C5360FA5031D}" dt="2023-10-06T15:33:02.435" v="662"/>
          <ac:picMkLst>
            <pc:docMk/>
            <pc:sldMk cId="3394222726" sldId="1532"/>
            <ac:picMk id="3" creationId="{6B37C418-069B-E639-A0B4-795841387B93}"/>
          </ac:picMkLst>
        </pc:picChg>
      </pc:sldChg>
      <pc:sldChg chg="modSp mod">
        <pc:chgData name="Sherill Gdanski" userId="95e1faa78fbba852" providerId="LiveId" clId="{D724D2DA-BB07-4CDF-B445-C5360FA5031D}" dt="2023-09-14T13:17:15.971" v="4" actId="20577"/>
        <pc:sldMkLst>
          <pc:docMk/>
          <pc:sldMk cId="1938262892" sldId="1535"/>
        </pc:sldMkLst>
        <pc:spChg chg="mod">
          <ac:chgData name="Sherill Gdanski" userId="95e1faa78fbba852" providerId="LiveId" clId="{D724D2DA-BB07-4CDF-B445-C5360FA5031D}" dt="2023-09-14T13:17:15.971" v="4" actId="20577"/>
          <ac:spMkLst>
            <pc:docMk/>
            <pc:sldMk cId="1938262892" sldId="1535"/>
            <ac:spMk id="2" creationId="{9B49F672-DFBC-9157-A2C8-8E752535B181}"/>
          </ac:spMkLst>
        </pc:spChg>
      </pc:sldChg>
      <pc:sldChg chg="addSp delSp modSp mod">
        <pc:chgData name="Sherill Gdanski" userId="95e1faa78fbba852" providerId="LiveId" clId="{D724D2DA-BB07-4CDF-B445-C5360FA5031D}" dt="2023-10-06T15:33:09.637" v="663" actId="478"/>
        <pc:sldMkLst>
          <pc:docMk/>
          <pc:sldMk cId="2489535946" sldId="1536"/>
        </pc:sldMkLst>
        <pc:spChg chg="mod">
          <ac:chgData name="Sherill Gdanski" userId="95e1faa78fbba852" providerId="LiveId" clId="{D724D2DA-BB07-4CDF-B445-C5360FA5031D}" dt="2023-09-14T13:19:37.701" v="28" actId="313"/>
          <ac:spMkLst>
            <pc:docMk/>
            <pc:sldMk cId="2489535946" sldId="1536"/>
            <ac:spMk id="2" creationId="{9B49F672-DFBC-9157-A2C8-8E752535B181}"/>
          </ac:spMkLst>
        </pc:spChg>
        <pc:picChg chg="add del mod">
          <ac:chgData name="Sherill Gdanski" userId="95e1faa78fbba852" providerId="LiveId" clId="{D724D2DA-BB07-4CDF-B445-C5360FA5031D}" dt="2023-10-06T15:33:09.637" v="663" actId="478"/>
          <ac:picMkLst>
            <pc:docMk/>
            <pc:sldMk cId="2489535946" sldId="1536"/>
            <ac:picMk id="3" creationId="{9A04AC6E-3EA2-32EB-1F47-1488C74DB68F}"/>
          </ac:picMkLst>
        </pc:picChg>
        <pc:picChg chg="del">
          <ac:chgData name="Sherill Gdanski" userId="95e1faa78fbba852" providerId="LiveId" clId="{D724D2DA-BB07-4CDF-B445-C5360FA5031D}" dt="2023-09-25T15:10:21.711" v="173" actId="21"/>
          <ac:picMkLst>
            <pc:docMk/>
            <pc:sldMk cId="2489535946" sldId="1536"/>
            <ac:picMk id="4" creationId="{6B77E740-4F6D-956E-6D7C-EDE22464A868}"/>
          </ac:picMkLst>
        </pc:picChg>
      </pc:sldChg>
      <pc:sldChg chg="modSp mod">
        <pc:chgData name="Sherill Gdanski" userId="95e1faa78fbba852" providerId="LiveId" clId="{D724D2DA-BB07-4CDF-B445-C5360FA5031D}" dt="2023-10-04T14:01:12.521" v="566" actId="20577"/>
        <pc:sldMkLst>
          <pc:docMk/>
          <pc:sldMk cId="2130576138" sldId="1539"/>
        </pc:sldMkLst>
        <pc:spChg chg="mod">
          <ac:chgData name="Sherill Gdanski" userId="95e1faa78fbba852" providerId="LiveId" clId="{D724D2DA-BB07-4CDF-B445-C5360FA5031D}" dt="2023-10-04T14:01:12.521" v="566" actId="20577"/>
          <ac:spMkLst>
            <pc:docMk/>
            <pc:sldMk cId="2130576138" sldId="1539"/>
            <ac:spMk id="2" creationId="{9B49F672-DFBC-9157-A2C8-8E752535B181}"/>
          </ac:spMkLst>
        </pc:spChg>
      </pc:sldChg>
      <pc:sldChg chg="modSp mod">
        <pc:chgData name="Sherill Gdanski" userId="95e1faa78fbba852" providerId="LiveId" clId="{D724D2DA-BB07-4CDF-B445-C5360FA5031D}" dt="2023-10-04T14:01:52.666" v="569" actId="20577"/>
        <pc:sldMkLst>
          <pc:docMk/>
          <pc:sldMk cId="733427062" sldId="1540"/>
        </pc:sldMkLst>
        <pc:spChg chg="mod">
          <ac:chgData name="Sherill Gdanski" userId="95e1faa78fbba852" providerId="LiveId" clId="{D724D2DA-BB07-4CDF-B445-C5360FA5031D}" dt="2023-10-04T14:01:52.666" v="569" actId="20577"/>
          <ac:spMkLst>
            <pc:docMk/>
            <pc:sldMk cId="733427062" sldId="1540"/>
            <ac:spMk id="2" creationId="{9B49F672-DFBC-9157-A2C8-8E752535B181}"/>
          </ac:spMkLst>
        </pc:spChg>
      </pc:sldChg>
      <pc:sldChg chg="modSp mod">
        <pc:chgData name="Sherill Gdanski" userId="95e1faa78fbba852" providerId="LiveId" clId="{D724D2DA-BB07-4CDF-B445-C5360FA5031D}" dt="2023-10-04T13:38:03.359" v="187" actId="20577"/>
        <pc:sldMkLst>
          <pc:docMk/>
          <pc:sldMk cId="3921322067" sldId="1541"/>
        </pc:sldMkLst>
        <pc:spChg chg="mod">
          <ac:chgData name="Sherill Gdanski" userId="95e1faa78fbba852" providerId="LiveId" clId="{D724D2DA-BB07-4CDF-B445-C5360FA5031D}" dt="2023-10-04T13:38:03.359" v="187" actId="20577"/>
          <ac:spMkLst>
            <pc:docMk/>
            <pc:sldMk cId="3921322067" sldId="1541"/>
            <ac:spMk id="2" creationId="{9B49F672-DFBC-9157-A2C8-8E752535B181}"/>
          </ac:spMkLst>
        </pc:spChg>
      </pc:sldChg>
      <pc:sldChg chg="addSp delSp modSp mod">
        <pc:chgData name="Sherill Gdanski" userId="95e1faa78fbba852" providerId="LiveId" clId="{D724D2DA-BB07-4CDF-B445-C5360FA5031D}" dt="2023-10-06T14:49:30.984" v="645" actId="478"/>
        <pc:sldMkLst>
          <pc:docMk/>
          <pc:sldMk cId="847131061" sldId="1542"/>
        </pc:sldMkLst>
        <pc:spChg chg="mod">
          <ac:chgData name="Sherill Gdanski" userId="95e1faa78fbba852" providerId="LiveId" clId="{D724D2DA-BB07-4CDF-B445-C5360FA5031D}" dt="2023-10-04T13:57:01.720" v="488" actId="1035"/>
          <ac:spMkLst>
            <pc:docMk/>
            <pc:sldMk cId="847131061" sldId="1542"/>
            <ac:spMk id="2" creationId="{9B49F672-DFBC-9157-A2C8-8E752535B181}"/>
          </ac:spMkLst>
        </pc:spChg>
        <pc:picChg chg="add del mod">
          <ac:chgData name="Sherill Gdanski" userId="95e1faa78fbba852" providerId="LiveId" clId="{D724D2DA-BB07-4CDF-B445-C5360FA5031D}" dt="2023-10-06T14:49:30.984" v="645" actId="478"/>
          <ac:picMkLst>
            <pc:docMk/>
            <pc:sldMk cId="847131061" sldId="1542"/>
            <ac:picMk id="4" creationId="{AAB29544-DB40-6FB4-41F3-4EA2CBFB801D}"/>
          </ac:picMkLst>
        </pc:picChg>
        <pc:picChg chg="mod">
          <ac:chgData name="Sherill Gdanski" userId="95e1faa78fbba852" providerId="LiveId" clId="{D724D2DA-BB07-4CDF-B445-C5360FA5031D}" dt="2023-10-04T13:53:31.085" v="449" actId="14100"/>
          <ac:picMkLst>
            <pc:docMk/>
            <pc:sldMk cId="847131061" sldId="1542"/>
            <ac:picMk id="6" creationId="{C8A6C89B-581E-5F64-5A09-51456B77618D}"/>
          </ac:picMkLst>
        </pc:picChg>
      </pc:sldChg>
      <pc:sldChg chg="modSp mod">
        <pc:chgData name="Sherill Gdanski" userId="95e1faa78fbba852" providerId="LiveId" clId="{D724D2DA-BB07-4CDF-B445-C5360FA5031D}" dt="2023-10-04T13:59:59.815" v="539" actId="1035"/>
        <pc:sldMkLst>
          <pc:docMk/>
          <pc:sldMk cId="3387547445" sldId="1543"/>
        </pc:sldMkLst>
        <pc:spChg chg="mod">
          <ac:chgData name="Sherill Gdanski" userId="95e1faa78fbba852" providerId="LiveId" clId="{D724D2DA-BB07-4CDF-B445-C5360FA5031D}" dt="2023-10-04T13:59:59.815" v="539" actId="1035"/>
          <ac:spMkLst>
            <pc:docMk/>
            <pc:sldMk cId="3387547445" sldId="1543"/>
            <ac:spMk id="2" creationId="{9B49F672-DFBC-9157-A2C8-8E752535B181}"/>
          </ac:spMkLst>
        </pc:spChg>
      </pc:sldChg>
      <pc:sldChg chg="modSp mod">
        <pc:chgData name="Sherill Gdanski" userId="95e1faa78fbba852" providerId="LiveId" clId="{D724D2DA-BB07-4CDF-B445-C5360FA5031D}" dt="2023-10-04T14:00:09.056" v="553" actId="1036"/>
        <pc:sldMkLst>
          <pc:docMk/>
          <pc:sldMk cId="1858066272" sldId="1544"/>
        </pc:sldMkLst>
        <pc:spChg chg="mod">
          <ac:chgData name="Sherill Gdanski" userId="95e1faa78fbba852" providerId="LiveId" clId="{D724D2DA-BB07-4CDF-B445-C5360FA5031D}" dt="2023-10-04T14:00:09.056" v="553" actId="1036"/>
          <ac:spMkLst>
            <pc:docMk/>
            <pc:sldMk cId="1858066272" sldId="1544"/>
            <ac:spMk id="2" creationId="{9B49F672-DFBC-9157-A2C8-8E752535B181}"/>
          </ac:spMkLst>
        </pc:spChg>
      </pc:sldChg>
      <pc:sldChg chg="modSp mod">
        <pc:chgData name="Sherill Gdanski" userId="95e1faa78fbba852" providerId="LiveId" clId="{D724D2DA-BB07-4CDF-B445-C5360FA5031D}" dt="2023-10-04T14:10:00.624" v="644" actId="2"/>
        <pc:sldMkLst>
          <pc:docMk/>
          <pc:sldMk cId="4053916442" sldId="1545"/>
        </pc:sldMkLst>
        <pc:spChg chg="mod">
          <ac:chgData name="Sherill Gdanski" userId="95e1faa78fbba852" providerId="LiveId" clId="{D724D2DA-BB07-4CDF-B445-C5360FA5031D}" dt="2023-10-04T14:10:00.624" v="644" actId="2"/>
          <ac:spMkLst>
            <pc:docMk/>
            <pc:sldMk cId="4053916442" sldId="1545"/>
            <ac:spMk id="2" creationId="{9B49F672-DFBC-9157-A2C8-8E752535B181}"/>
          </ac:spMkLst>
        </pc:spChg>
      </pc:sldChg>
      <pc:sldChg chg="addSp modSp mod">
        <pc:chgData name="Sherill Gdanski" userId="95e1faa78fbba852" providerId="LiveId" clId="{D724D2DA-BB07-4CDF-B445-C5360FA5031D}" dt="2023-10-06T14:51:12.984" v="652" actId="208"/>
        <pc:sldMkLst>
          <pc:docMk/>
          <pc:sldMk cId="2087719157" sldId="1546"/>
        </pc:sldMkLst>
        <pc:spChg chg="mod">
          <ac:chgData name="Sherill Gdanski" userId="95e1faa78fbba852" providerId="LiveId" clId="{D724D2DA-BB07-4CDF-B445-C5360FA5031D}" dt="2023-10-04T14:07:53.781" v="643" actId="20577"/>
          <ac:spMkLst>
            <pc:docMk/>
            <pc:sldMk cId="2087719157" sldId="1546"/>
            <ac:spMk id="2" creationId="{9B49F672-DFBC-9157-A2C8-8E752535B181}"/>
          </ac:spMkLst>
        </pc:spChg>
        <pc:spChg chg="mod">
          <ac:chgData name="Sherill Gdanski" userId="95e1faa78fbba852" providerId="LiveId" clId="{D724D2DA-BB07-4CDF-B445-C5360FA5031D}" dt="2023-10-06T14:50:56.991" v="651" actId="14100"/>
          <ac:spMkLst>
            <pc:docMk/>
            <pc:sldMk cId="2087719157" sldId="1546"/>
            <ac:spMk id="3" creationId="{75331E7E-9EC8-E511-6341-54F8182BDCBA}"/>
          </ac:spMkLst>
        </pc:spChg>
        <pc:spChg chg="add mod">
          <ac:chgData name="Sherill Gdanski" userId="95e1faa78fbba852" providerId="LiveId" clId="{D724D2DA-BB07-4CDF-B445-C5360FA5031D}" dt="2023-10-06T14:51:12.984" v="652" actId="208"/>
          <ac:spMkLst>
            <pc:docMk/>
            <pc:sldMk cId="2087719157" sldId="1546"/>
            <ac:spMk id="9" creationId="{242B3CD4-B2F4-F28E-275F-9F13D7EC1748}"/>
          </ac:spMkLst>
        </pc:spChg>
      </pc:sldChg>
      <pc:sldChg chg="modSp mod ord">
        <pc:chgData name="Sherill Gdanski" userId="95e1faa78fbba852" providerId="LiveId" clId="{D724D2DA-BB07-4CDF-B445-C5360FA5031D}" dt="2023-10-04T13:45:45.090" v="240" actId="20577"/>
        <pc:sldMkLst>
          <pc:docMk/>
          <pc:sldMk cId="2590301865" sldId="1550"/>
        </pc:sldMkLst>
        <pc:spChg chg="mod">
          <ac:chgData name="Sherill Gdanski" userId="95e1faa78fbba852" providerId="LiveId" clId="{D724D2DA-BB07-4CDF-B445-C5360FA5031D}" dt="2023-10-04T13:45:45.090" v="240" actId="20577"/>
          <ac:spMkLst>
            <pc:docMk/>
            <pc:sldMk cId="2590301865" sldId="1550"/>
            <ac:spMk id="2" creationId="{9B49F672-DFBC-9157-A2C8-8E752535B181}"/>
          </ac:spMkLst>
        </pc:spChg>
      </pc:sldChg>
      <pc:sldChg chg="addSp modSp mod">
        <pc:chgData name="Sherill Gdanski" userId="95e1faa78fbba852" providerId="LiveId" clId="{D724D2DA-BB07-4CDF-B445-C5360FA5031D}" dt="2023-09-25T15:10:17.319" v="172" actId="14100"/>
        <pc:sldMkLst>
          <pc:docMk/>
          <pc:sldMk cId="1575168609" sldId="1551"/>
        </pc:sldMkLst>
        <pc:picChg chg="add mod">
          <ac:chgData name="Sherill Gdanski" userId="95e1faa78fbba852" providerId="LiveId" clId="{D724D2DA-BB07-4CDF-B445-C5360FA5031D}" dt="2023-09-25T15:10:17.319" v="172" actId="14100"/>
          <ac:picMkLst>
            <pc:docMk/>
            <pc:sldMk cId="1575168609" sldId="1551"/>
            <ac:picMk id="2" creationId="{F4FFE374-6E02-363B-E482-2729706A90B3}"/>
          </ac:picMkLst>
        </pc:picChg>
      </pc:sldChg>
      <pc:sldChg chg="modSp mod">
        <pc:chgData name="Sherill Gdanski" userId="95e1faa78fbba852" providerId="LiveId" clId="{D724D2DA-BB07-4CDF-B445-C5360FA5031D}" dt="2023-09-14T13:21:40.316" v="45" actId="20577"/>
        <pc:sldMkLst>
          <pc:docMk/>
          <pc:sldMk cId="1179009362" sldId="1552"/>
        </pc:sldMkLst>
        <pc:spChg chg="mod">
          <ac:chgData name="Sherill Gdanski" userId="95e1faa78fbba852" providerId="LiveId" clId="{D724D2DA-BB07-4CDF-B445-C5360FA5031D}" dt="2023-09-14T13:21:40.316" v="45" actId="20577"/>
          <ac:spMkLst>
            <pc:docMk/>
            <pc:sldMk cId="1179009362" sldId="1552"/>
            <ac:spMk id="2" creationId="{9B49F672-DFBC-9157-A2C8-8E752535B181}"/>
          </ac:spMkLst>
        </pc:spChg>
      </pc:sldChg>
      <pc:sldChg chg="modSp mod">
        <pc:chgData name="Sherill Gdanski" userId="95e1faa78fbba852" providerId="LiveId" clId="{D724D2DA-BB07-4CDF-B445-C5360FA5031D}" dt="2023-10-04T14:06:55.029" v="641" actId="6549"/>
        <pc:sldMkLst>
          <pc:docMk/>
          <pc:sldMk cId="1535123400" sldId="1553"/>
        </pc:sldMkLst>
        <pc:spChg chg="mod">
          <ac:chgData name="Sherill Gdanski" userId="95e1faa78fbba852" providerId="LiveId" clId="{D724D2DA-BB07-4CDF-B445-C5360FA5031D}" dt="2023-10-04T14:06:55.029" v="641" actId="6549"/>
          <ac:spMkLst>
            <pc:docMk/>
            <pc:sldMk cId="1535123400" sldId="1553"/>
            <ac:spMk id="2" creationId="{9B49F672-DFBC-9157-A2C8-8E752535B181}"/>
          </ac:spMkLst>
        </pc:spChg>
      </pc:sldChg>
      <pc:sldChg chg="modSp mod ord">
        <pc:chgData name="Sherill Gdanski" userId="95e1faa78fbba852" providerId="LiveId" clId="{D724D2DA-BB07-4CDF-B445-C5360FA5031D}" dt="2023-10-04T13:48:11.010" v="388" actId="20577"/>
        <pc:sldMkLst>
          <pc:docMk/>
          <pc:sldMk cId="897690824" sldId="1555"/>
        </pc:sldMkLst>
        <pc:spChg chg="mod">
          <ac:chgData name="Sherill Gdanski" userId="95e1faa78fbba852" providerId="LiveId" clId="{D724D2DA-BB07-4CDF-B445-C5360FA5031D}" dt="2023-10-04T13:48:11.010" v="388" actId="20577"/>
          <ac:spMkLst>
            <pc:docMk/>
            <pc:sldMk cId="897690824" sldId="1555"/>
            <ac:spMk id="2" creationId="{9B49F672-DFBC-9157-A2C8-8E752535B18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B4C0B-1461-4A45-B87A-77B424E77B5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14D37-3648-46DB-BACB-960EE7C50F6F}">
      <dgm:prSet phldrT="[Text]" custT="1"/>
      <dgm:spPr>
        <a:noFill/>
        <a:ln w="38100">
          <a:solidFill>
            <a:srgbClr val="0070C0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n-US" sz="2000" b="0" dirty="0">
              <a:ln>
                <a:noFill/>
              </a:ln>
              <a:solidFill>
                <a:schemeClr val="tx1">
                  <a:alpha val="86000"/>
                </a:schemeClr>
              </a:solidFill>
              <a:latin typeface="+mn-lt"/>
              <a:ea typeface="+mn-ea"/>
              <a:cs typeface="+mn-cs"/>
            </a:rPr>
            <a:t>Information Management</a:t>
          </a:r>
          <a:endParaRPr lang="en-US" sz="2000" dirty="0"/>
        </a:p>
      </dgm:t>
    </dgm:pt>
    <dgm:pt modelId="{9B3719D9-28AE-4EF8-BED8-A10A47EF947B}" type="parTrans" cxnId="{267B6FCA-6BB4-4A92-BE64-BB47C9DBB41A}">
      <dgm:prSet/>
      <dgm:spPr/>
      <dgm:t>
        <a:bodyPr/>
        <a:lstStyle/>
        <a:p>
          <a:endParaRPr lang="en-US"/>
        </a:p>
      </dgm:t>
    </dgm:pt>
    <dgm:pt modelId="{2EF36CD5-32C4-44DE-8383-40A764C03000}" type="sibTrans" cxnId="{267B6FCA-6BB4-4A92-BE64-BB47C9DBB41A}">
      <dgm:prSet/>
      <dgm:spPr/>
      <dgm:t>
        <a:bodyPr/>
        <a:lstStyle/>
        <a:p>
          <a:endParaRPr lang="en-US"/>
        </a:p>
      </dgm:t>
    </dgm:pt>
    <dgm:pt modelId="{43935305-1A0C-432E-B83D-020C46893BDC}">
      <dgm:prSet phldrT="[Text]" custT="1"/>
      <dgm:spPr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Preventive Maintenance </a:t>
          </a:r>
        </a:p>
      </dgm:t>
    </dgm:pt>
    <dgm:pt modelId="{15C5920B-798A-4D7B-A599-09B76D05BD6B}" type="parTrans" cxnId="{55485315-7DCC-4D3C-9688-E4C575F544BA}">
      <dgm:prSet/>
      <dgm:spPr/>
      <dgm:t>
        <a:bodyPr/>
        <a:lstStyle/>
        <a:p>
          <a:endParaRPr lang="en-US"/>
        </a:p>
      </dgm:t>
    </dgm:pt>
    <dgm:pt modelId="{D99CB021-5706-4AD8-83B9-8750A7AB33FB}" type="sibTrans" cxnId="{55485315-7DCC-4D3C-9688-E4C575F544BA}">
      <dgm:prSet/>
      <dgm:spPr/>
      <dgm:t>
        <a:bodyPr/>
        <a:lstStyle/>
        <a:p>
          <a:endParaRPr lang="en-US"/>
        </a:p>
      </dgm:t>
    </dgm:pt>
    <dgm:pt modelId="{F3AE4E71-D11D-4258-A639-C7AEC4178960}">
      <dgm:prSet phldrT="[Text]" custT="1"/>
      <dgm:spPr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Corrective Maintenance</a:t>
          </a:r>
        </a:p>
      </dgm:t>
    </dgm:pt>
    <dgm:pt modelId="{4FE99C40-18A8-4FFA-A5C4-10259B4A5AAD}" type="parTrans" cxnId="{8DF3BF37-6D30-44E4-8B13-FDD5653098C8}">
      <dgm:prSet/>
      <dgm:spPr/>
      <dgm:t>
        <a:bodyPr/>
        <a:lstStyle/>
        <a:p>
          <a:endParaRPr lang="en-US"/>
        </a:p>
      </dgm:t>
    </dgm:pt>
    <dgm:pt modelId="{9D20DBC1-6B80-4A51-B15D-B8DAD32B43EB}" type="sibTrans" cxnId="{8DF3BF37-6D30-44E4-8B13-FDD5653098C8}">
      <dgm:prSet/>
      <dgm:spPr/>
      <dgm:t>
        <a:bodyPr/>
        <a:lstStyle/>
        <a:p>
          <a:endParaRPr lang="en-US"/>
        </a:p>
      </dgm:t>
    </dgm:pt>
    <dgm:pt modelId="{F7E035A5-B454-4765-B3E8-DDBE175603B4}">
      <dgm:prSet phldrT="[Text]" custT="1"/>
      <dgm:spPr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Planning</a:t>
          </a:r>
        </a:p>
      </dgm:t>
    </dgm:pt>
    <dgm:pt modelId="{665A20A1-D5CA-4D6E-B85B-BC4DF5F1AD7F}" type="parTrans" cxnId="{25BCAD42-5851-4BBA-AB81-FB268BEAD39F}">
      <dgm:prSet/>
      <dgm:spPr/>
      <dgm:t>
        <a:bodyPr/>
        <a:lstStyle/>
        <a:p>
          <a:endParaRPr lang="en-US"/>
        </a:p>
      </dgm:t>
    </dgm:pt>
    <dgm:pt modelId="{344452AB-CFBD-4D8E-A3CC-E4052F9566DD}" type="sibTrans" cxnId="{25BCAD42-5851-4BBA-AB81-FB268BEAD39F}">
      <dgm:prSet/>
      <dgm:spPr/>
      <dgm:t>
        <a:bodyPr/>
        <a:lstStyle/>
        <a:p>
          <a:endParaRPr lang="en-US"/>
        </a:p>
      </dgm:t>
    </dgm:pt>
    <dgm:pt modelId="{45AC2F53-C603-49AA-82E6-19D2242BD34B}">
      <dgm:prSet phldrT="[Text]" custT="1"/>
      <dgm:spPr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Improvements</a:t>
          </a:r>
        </a:p>
      </dgm:t>
    </dgm:pt>
    <dgm:pt modelId="{F8BF8921-CC3A-4C8C-9BF3-971E165F961E}" type="parTrans" cxnId="{425D6075-1030-46EE-B301-A0776C19647D}">
      <dgm:prSet/>
      <dgm:spPr/>
      <dgm:t>
        <a:bodyPr/>
        <a:lstStyle/>
        <a:p>
          <a:endParaRPr lang="en-US"/>
        </a:p>
      </dgm:t>
    </dgm:pt>
    <dgm:pt modelId="{A778C951-EC63-4DA1-B359-ECDBD4E2759F}" type="sibTrans" cxnId="{425D6075-1030-46EE-B301-A0776C19647D}">
      <dgm:prSet/>
      <dgm:spPr/>
      <dgm:t>
        <a:bodyPr/>
        <a:lstStyle/>
        <a:p>
          <a:endParaRPr lang="en-US"/>
        </a:p>
      </dgm:t>
    </dgm:pt>
    <dgm:pt modelId="{7FC51CF8-A6CA-4B69-B496-64688CCAB31F}" type="pres">
      <dgm:prSet presAssocID="{55FB4C0B-1461-4A45-B87A-77B424E77B5A}" presName="cycle" presStyleCnt="0">
        <dgm:presLayoutVars>
          <dgm:dir/>
          <dgm:resizeHandles val="exact"/>
        </dgm:presLayoutVars>
      </dgm:prSet>
      <dgm:spPr/>
    </dgm:pt>
    <dgm:pt modelId="{A664314C-EE90-4A9A-A11B-0334333ED432}" type="pres">
      <dgm:prSet presAssocID="{9C214D37-3648-46DB-BACB-960EE7C50F6F}" presName="node" presStyleLbl="node1" presStyleIdx="0" presStyleCnt="5" custScaleX="152574" custScaleY="80854">
        <dgm:presLayoutVars>
          <dgm:bulletEnabled val="1"/>
        </dgm:presLayoutVars>
      </dgm:prSet>
      <dgm:spPr/>
    </dgm:pt>
    <dgm:pt modelId="{B2D23661-7176-4552-94FB-07B4D8509DC0}" type="pres">
      <dgm:prSet presAssocID="{9C214D37-3648-46DB-BACB-960EE7C50F6F}" presName="spNode" presStyleCnt="0"/>
      <dgm:spPr/>
    </dgm:pt>
    <dgm:pt modelId="{A443B53C-60FC-4153-8B9D-68C38B9EC7C5}" type="pres">
      <dgm:prSet presAssocID="{2EF36CD5-32C4-44DE-8383-40A764C03000}" presName="sibTrans" presStyleLbl="sibTrans1D1" presStyleIdx="0" presStyleCnt="5"/>
      <dgm:spPr/>
    </dgm:pt>
    <dgm:pt modelId="{A8E85554-2DAD-490D-87AE-2DDE23E99F7C}" type="pres">
      <dgm:prSet presAssocID="{43935305-1A0C-432E-B83D-020C46893BDC}" presName="node" presStyleLbl="node1" presStyleIdx="1" presStyleCnt="5" custScaleX="135211" custScaleY="84832">
        <dgm:presLayoutVars>
          <dgm:bulletEnabled val="1"/>
        </dgm:presLayoutVars>
      </dgm:prSet>
      <dgm:spPr>
        <a:xfrm>
          <a:off x="5371068" y="1599418"/>
          <a:ext cx="1779984" cy="1156989"/>
        </a:xfrm>
        <a:prstGeom prst="roundRect">
          <a:avLst/>
        </a:prstGeom>
      </dgm:spPr>
    </dgm:pt>
    <dgm:pt modelId="{268B4E3F-2F4B-4606-BDEC-B2942CFE6DCC}" type="pres">
      <dgm:prSet presAssocID="{43935305-1A0C-432E-B83D-020C46893BDC}" presName="spNode" presStyleCnt="0"/>
      <dgm:spPr/>
    </dgm:pt>
    <dgm:pt modelId="{605179ED-90D2-4776-B893-BD99F54777E8}" type="pres">
      <dgm:prSet presAssocID="{D99CB021-5706-4AD8-83B9-8750A7AB33FB}" presName="sibTrans" presStyleLbl="sibTrans1D1" presStyleIdx="1" presStyleCnt="5"/>
      <dgm:spPr/>
    </dgm:pt>
    <dgm:pt modelId="{8BAD6BCF-7413-46DA-83D9-2DFB5A337384}" type="pres">
      <dgm:prSet presAssocID="{F3AE4E71-D11D-4258-A639-C7AEC4178960}" presName="node" presStyleLbl="node1" presStyleIdx="2" presStyleCnt="5" custScaleX="130052" custScaleY="83341">
        <dgm:presLayoutVars>
          <dgm:bulletEnabled val="1"/>
        </dgm:presLayoutVars>
      </dgm:prSet>
      <dgm:spPr>
        <a:xfrm>
          <a:off x="4531865" y="4182218"/>
          <a:ext cx="1779984" cy="1156989"/>
        </a:xfrm>
        <a:prstGeom prst="roundRect">
          <a:avLst/>
        </a:prstGeom>
      </dgm:spPr>
    </dgm:pt>
    <dgm:pt modelId="{68FFB7BE-6520-4B5B-A806-066D1C178845}" type="pres">
      <dgm:prSet presAssocID="{F3AE4E71-D11D-4258-A639-C7AEC4178960}" presName="spNode" presStyleCnt="0"/>
      <dgm:spPr/>
    </dgm:pt>
    <dgm:pt modelId="{46F8E3AB-AB50-4F9C-A4CB-6642E9DD96BC}" type="pres">
      <dgm:prSet presAssocID="{9D20DBC1-6B80-4A51-B15D-B8DAD32B43EB}" presName="sibTrans" presStyleLbl="sibTrans1D1" presStyleIdx="2" presStyleCnt="5"/>
      <dgm:spPr/>
    </dgm:pt>
    <dgm:pt modelId="{89876879-DAED-4DA5-8A6B-D06CDA18E991}" type="pres">
      <dgm:prSet presAssocID="{F7E035A5-B454-4765-B3E8-DDBE175603B4}" presName="node" presStyleLbl="node1" presStyleIdx="3" presStyleCnt="5" custScaleX="124082" custScaleY="80428">
        <dgm:presLayoutVars>
          <dgm:bulletEnabled val="1"/>
        </dgm:presLayoutVars>
      </dgm:prSet>
      <dgm:spPr>
        <a:xfrm>
          <a:off x="1816149" y="4182218"/>
          <a:ext cx="1779984" cy="1156989"/>
        </a:xfrm>
        <a:prstGeom prst="roundRect">
          <a:avLst/>
        </a:prstGeom>
      </dgm:spPr>
    </dgm:pt>
    <dgm:pt modelId="{7325E922-9CDC-4FCD-B0F0-FC1B54C20C36}" type="pres">
      <dgm:prSet presAssocID="{F7E035A5-B454-4765-B3E8-DDBE175603B4}" presName="spNode" presStyleCnt="0"/>
      <dgm:spPr/>
    </dgm:pt>
    <dgm:pt modelId="{7E98B050-EBCA-4C12-A351-B4F370E81392}" type="pres">
      <dgm:prSet presAssocID="{344452AB-CFBD-4D8E-A3CC-E4052F9566DD}" presName="sibTrans" presStyleLbl="sibTrans1D1" presStyleIdx="3" presStyleCnt="5"/>
      <dgm:spPr/>
    </dgm:pt>
    <dgm:pt modelId="{3D02976D-6A44-432E-A4BD-3D75F83DAC56}" type="pres">
      <dgm:prSet presAssocID="{45AC2F53-C603-49AA-82E6-19D2242BD34B}" presName="node" presStyleLbl="node1" presStyleIdx="4" presStyleCnt="5" custScaleX="152270" custScaleY="77801">
        <dgm:presLayoutVars>
          <dgm:bulletEnabled val="1"/>
        </dgm:presLayoutVars>
      </dgm:prSet>
      <dgm:spPr>
        <a:xfrm>
          <a:off x="976947" y="1599418"/>
          <a:ext cx="1779984" cy="1156989"/>
        </a:xfrm>
        <a:prstGeom prst="roundRect">
          <a:avLst/>
        </a:prstGeom>
      </dgm:spPr>
    </dgm:pt>
    <dgm:pt modelId="{044AE018-F147-485E-B95A-F0AB328E1DF9}" type="pres">
      <dgm:prSet presAssocID="{45AC2F53-C603-49AA-82E6-19D2242BD34B}" presName="spNode" presStyleCnt="0"/>
      <dgm:spPr/>
    </dgm:pt>
    <dgm:pt modelId="{77E7876F-4F82-4B59-B610-CA1718D3113E}" type="pres">
      <dgm:prSet presAssocID="{A778C951-EC63-4DA1-B359-ECDBD4E2759F}" presName="sibTrans" presStyleLbl="sibTrans1D1" presStyleIdx="4" presStyleCnt="5"/>
      <dgm:spPr/>
    </dgm:pt>
  </dgm:ptLst>
  <dgm:cxnLst>
    <dgm:cxn modelId="{55485315-7DCC-4D3C-9688-E4C575F544BA}" srcId="{55FB4C0B-1461-4A45-B87A-77B424E77B5A}" destId="{43935305-1A0C-432E-B83D-020C46893BDC}" srcOrd="1" destOrd="0" parTransId="{15C5920B-798A-4D7B-A599-09B76D05BD6B}" sibTransId="{D99CB021-5706-4AD8-83B9-8750A7AB33FB}"/>
    <dgm:cxn modelId="{E8447C25-C593-488C-8733-8A4F3D713CE4}" type="presOf" srcId="{F7E035A5-B454-4765-B3E8-DDBE175603B4}" destId="{89876879-DAED-4DA5-8A6B-D06CDA18E991}" srcOrd="0" destOrd="0" presId="urn:microsoft.com/office/officeart/2005/8/layout/cycle6"/>
    <dgm:cxn modelId="{8DF3BF37-6D30-44E4-8B13-FDD5653098C8}" srcId="{55FB4C0B-1461-4A45-B87A-77B424E77B5A}" destId="{F3AE4E71-D11D-4258-A639-C7AEC4178960}" srcOrd="2" destOrd="0" parTransId="{4FE99C40-18A8-4FFA-A5C4-10259B4A5AAD}" sibTransId="{9D20DBC1-6B80-4A51-B15D-B8DAD32B43EB}"/>
    <dgm:cxn modelId="{1BEBEE3E-E6B3-4C2D-A4A5-DC2C32A10641}" type="presOf" srcId="{55FB4C0B-1461-4A45-B87A-77B424E77B5A}" destId="{7FC51CF8-A6CA-4B69-B496-64688CCAB31F}" srcOrd="0" destOrd="0" presId="urn:microsoft.com/office/officeart/2005/8/layout/cycle6"/>
    <dgm:cxn modelId="{B2A6B33F-87F0-4375-8305-4DDE5E2FAF6B}" type="presOf" srcId="{344452AB-CFBD-4D8E-A3CC-E4052F9566DD}" destId="{7E98B050-EBCA-4C12-A351-B4F370E81392}" srcOrd="0" destOrd="0" presId="urn:microsoft.com/office/officeart/2005/8/layout/cycle6"/>
    <dgm:cxn modelId="{25BCAD42-5851-4BBA-AB81-FB268BEAD39F}" srcId="{55FB4C0B-1461-4A45-B87A-77B424E77B5A}" destId="{F7E035A5-B454-4765-B3E8-DDBE175603B4}" srcOrd="3" destOrd="0" parTransId="{665A20A1-D5CA-4D6E-B85B-BC4DF5F1AD7F}" sibTransId="{344452AB-CFBD-4D8E-A3CC-E4052F9566DD}"/>
    <dgm:cxn modelId="{2D944B50-A313-4262-8AE8-2CF7A83F2BEC}" type="presOf" srcId="{9D20DBC1-6B80-4A51-B15D-B8DAD32B43EB}" destId="{46F8E3AB-AB50-4F9C-A4CB-6642E9DD96BC}" srcOrd="0" destOrd="0" presId="urn:microsoft.com/office/officeart/2005/8/layout/cycle6"/>
    <dgm:cxn modelId="{425D6075-1030-46EE-B301-A0776C19647D}" srcId="{55FB4C0B-1461-4A45-B87A-77B424E77B5A}" destId="{45AC2F53-C603-49AA-82E6-19D2242BD34B}" srcOrd="4" destOrd="0" parTransId="{F8BF8921-CC3A-4C8C-9BF3-971E165F961E}" sibTransId="{A778C951-EC63-4DA1-B359-ECDBD4E2759F}"/>
    <dgm:cxn modelId="{618F84B1-7488-4BE5-B344-14AFC8491221}" type="presOf" srcId="{9C214D37-3648-46DB-BACB-960EE7C50F6F}" destId="{A664314C-EE90-4A9A-A11B-0334333ED432}" srcOrd="0" destOrd="0" presId="urn:microsoft.com/office/officeart/2005/8/layout/cycle6"/>
    <dgm:cxn modelId="{EF7975BD-14E7-4DE0-BA13-427EDE61230B}" type="presOf" srcId="{45AC2F53-C603-49AA-82E6-19D2242BD34B}" destId="{3D02976D-6A44-432E-A4BD-3D75F83DAC56}" srcOrd="0" destOrd="0" presId="urn:microsoft.com/office/officeart/2005/8/layout/cycle6"/>
    <dgm:cxn modelId="{7EECBEC2-00CA-4545-B6E6-8EC59D190842}" type="presOf" srcId="{43935305-1A0C-432E-B83D-020C46893BDC}" destId="{A8E85554-2DAD-490D-87AE-2DDE23E99F7C}" srcOrd="0" destOrd="0" presId="urn:microsoft.com/office/officeart/2005/8/layout/cycle6"/>
    <dgm:cxn modelId="{267B6FCA-6BB4-4A92-BE64-BB47C9DBB41A}" srcId="{55FB4C0B-1461-4A45-B87A-77B424E77B5A}" destId="{9C214D37-3648-46DB-BACB-960EE7C50F6F}" srcOrd="0" destOrd="0" parTransId="{9B3719D9-28AE-4EF8-BED8-A10A47EF947B}" sibTransId="{2EF36CD5-32C4-44DE-8383-40A764C03000}"/>
    <dgm:cxn modelId="{C8EF55D2-F75D-4AE0-BCC2-E494D9695864}" type="presOf" srcId="{D99CB021-5706-4AD8-83B9-8750A7AB33FB}" destId="{605179ED-90D2-4776-B893-BD99F54777E8}" srcOrd="0" destOrd="0" presId="urn:microsoft.com/office/officeart/2005/8/layout/cycle6"/>
    <dgm:cxn modelId="{8F1D94D9-F7F9-4137-9391-CE8BA5125931}" type="presOf" srcId="{2EF36CD5-32C4-44DE-8383-40A764C03000}" destId="{A443B53C-60FC-4153-8B9D-68C38B9EC7C5}" srcOrd="0" destOrd="0" presId="urn:microsoft.com/office/officeart/2005/8/layout/cycle6"/>
    <dgm:cxn modelId="{CEE25CE0-E235-4A97-A6E1-45BC88431697}" type="presOf" srcId="{A778C951-EC63-4DA1-B359-ECDBD4E2759F}" destId="{77E7876F-4F82-4B59-B610-CA1718D3113E}" srcOrd="0" destOrd="0" presId="urn:microsoft.com/office/officeart/2005/8/layout/cycle6"/>
    <dgm:cxn modelId="{659D57FE-F997-4A80-89FB-0752A4D729B6}" type="presOf" srcId="{F3AE4E71-D11D-4258-A639-C7AEC4178960}" destId="{8BAD6BCF-7413-46DA-83D9-2DFB5A337384}" srcOrd="0" destOrd="0" presId="urn:microsoft.com/office/officeart/2005/8/layout/cycle6"/>
    <dgm:cxn modelId="{06EE7B36-EA8E-4786-B533-344C746E6365}" type="presParOf" srcId="{7FC51CF8-A6CA-4B69-B496-64688CCAB31F}" destId="{A664314C-EE90-4A9A-A11B-0334333ED432}" srcOrd="0" destOrd="0" presId="urn:microsoft.com/office/officeart/2005/8/layout/cycle6"/>
    <dgm:cxn modelId="{49F97D4C-45AC-45B7-9084-7F1A93657A33}" type="presParOf" srcId="{7FC51CF8-A6CA-4B69-B496-64688CCAB31F}" destId="{B2D23661-7176-4552-94FB-07B4D8509DC0}" srcOrd="1" destOrd="0" presId="urn:microsoft.com/office/officeart/2005/8/layout/cycle6"/>
    <dgm:cxn modelId="{6B0A111E-B52F-4E75-9217-A99DDAE375B8}" type="presParOf" srcId="{7FC51CF8-A6CA-4B69-B496-64688CCAB31F}" destId="{A443B53C-60FC-4153-8B9D-68C38B9EC7C5}" srcOrd="2" destOrd="0" presId="urn:microsoft.com/office/officeart/2005/8/layout/cycle6"/>
    <dgm:cxn modelId="{51EF30D8-E46F-4BC9-B27A-05D10FE0C26A}" type="presParOf" srcId="{7FC51CF8-A6CA-4B69-B496-64688CCAB31F}" destId="{A8E85554-2DAD-490D-87AE-2DDE23E99F7C}" srcOrd="3" destOrd="0" presId="urn:microsoft.com/office/officeart/2005/8/layout/cycle6"/>
    <dgm:cxn modelId="{83F46B32-F3E6-43DA-ADB9-B08A5B5FA087}" type="presParOf" srcId="{7FC51CF8-A6CA-4B69-B496-64688CCAB31F}" destId="{268B4E3F-2F4B-4606-BDEC-B2942CFE6DCC}" srcOrd="4" destOrd="0" presId="urn:microsoft.com/office/officeart/2005/8/layout/cycle6"/>
    <dgm:cxn modelId="{78F9FBB1-C9C9-4639-AA20-595520224346}" type="presParOf" srcId="{7FC51CF8-A6CA-4B69-B496-64688CCAB31F}" destId="{605179ED-90D2-4776-B893-BD99F54777E8}" srcOrd="5" destOrd="0" presId="urn:microsoft.com/office/officeart/2005/8/layout/cycle6"/>
    <dgm:cxn modelId="{0FBBEDDE-8777-41E4-9CB0-F8AD18216193}" type="presParOf" srcId="{7FC51CF8-A6CA-4B69-B496-64688CCAB31F}" destId="{8BAD6BCF-7413-46DA-83D9-2DFB5A337384}" srcOrd="6" destOrd="0" presId="urn:microsoft.com/office/officeart/2005/8/layout/cycle6"/>
    <dgm:cxn modelId="{A887AEF7-F995-45E7-A4B4-68FB2CDC01C5}" type="presParOf" srcId="{7FC51CF8-A6CA-4B69-B496-64688CCAB31F}" destId="{68FFB7BE-6520-4B5B-A806-066D1C178845}" srcOrd="7" destOrd="0" presId="urn:microsoft.com/office/officeart/2005/8/layout/cycle6"/>
    <dgm:cxn modelId="{90FEEEC3-F7BA-4DEE-98AB-596071929CE6}" type="presParOf" srcId="{7FC51CF8-A6CA-4B69-B496-64688CCAB31F}" destId="{46F8E3AB-AB50-4F9C-A4CB-6642E9DD96BC}" srcOrd="8" destOrd="0" presId="urn:microsoft.com/office/officeart/2005/8/layout/cycle6"/>
    <dgm:cxn modelId="{91974D9B-2DAD-4E0A-9D16-7280ABACBDED}" type="presParOf" srcId="{7FC51CF8-A6CA-4B69-B496-64688CCAB31F}" destId="{89876879-DAED-4DA5-8A6B-D06CDA18E991}" srcOrd="9" destOrd="0" presId="urn:microsoft.com/office/officeart/2005/8/layout/cycle6"/>
    <dgm:cxn modelId="{0C55AD59-8BE2-4449-9BDC-220C6EA85075}" type="presParOf" srcId="{7FC51CF8-A6CA-4B69-B496-64688CCAB31F}" destId="{7325E922-9CDC-4FCD-B0F0-FC1B54C20C36}" srcOrd="10" destOrd="0" presId="urn:microsoft.com/office/officeart/2005/8/layout/cycle6"/>
    <dgm:cxn modelId="{341CBC18-480C-447F-BD81-95A1199EE1B7}" type="presParOf" srcId="{7FC51CF8-A6CA-4B69-B496-64688CCAB31F}" destId="{7E98B050-EBCA-4C12-A351-B4F370E81392}" srcOrd="11" destOrd="0" presId="urn:microsoft.com/office/officeart/2005/8/layout/cycle6"/>
    <dgm:cxn modelId="{AA71FF10-4830-4CCA-8D54-D47D8B1B1387}" type="presParOf" srcId="{7FC51CF8-A6CA-4B69-B496-64688CCAB31F}" destId="{3D02976D-6A44-432E-A4BD-3D75F83DAC56}" srcOrd="12" destOrd="0" presId="urn:microsoft.com/office/officeart/2005/8/layout/cycle6"/>
    <dgm:cxn modelId="{BE98659C-1814-4B19-A9F6-5AB7A3071C28}" type="presParOf" srcId="{7FC51CF8-A6CA-4B69-B496-64688CCAB31F}" destId="{044AE018-F147-485E-B95A-F0AB328E1DF9}" srcOrd="13" destOrd="0" presId="urn:microsoft.com/office/officeart/2005/8/layout/cycle6"/>
    <dgm:cxn modelId="{B487BE24-F428-411F-9851-AB8265E5B30A}" type="presParOf" srcId="{7FC51CF8-A6CA-4B69-B496-64688CCAB31F}" destId="{77E7876F-4F82-4B59-B610-CA1718D3113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B4C0B-1461-4A45-B87A-77B424E77B5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14D37-3648-46DB-BACB-960EE7C50F6F}">
      <dgm:prSet phldrT="[Text]" custT="1"/>
      <dgm:spPr>
        <a:noFill/>
        <a:ln w="38100">
          <a:solidFill>
            <a:srgbClr val="0070C0"/>
          </a:solidFill>
        </a:ln>
      </dgm:spPr>
      <dgm:t>
        <a:bodyPr/>
        <a:lstStyle/>
        <a:p>
          <a:pPr>
            <a:buClrTx/>
            <a:buSzTx/>
            <a:buFontTx/>
            <a:buNone/>
          </a:pPr>
          <a:r>
            <a:rPr lang="en-US" sz="2000" b="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Corrective Maintenance</a:t>
          </a:r>
          <a:endParaRPr lang="en-US" sz="2000" dirty="0"/>
        </a:p>
      </dgm:t>
    </dgm:pt>
    <dgm:pt modelId="{9B3719D9-28AE-4EF8-BED8-A10A47EF947B}" type="parTrans" cxnId="{267B6FCA-6BB4-4A92-BE64-BB47C9DBB41A}">
      <dgm:prSet/>
      <dgm:spPr/>
      <dgm:t>
        <a:bodyPr/>
        <a:lstStyle/>
        <a:p>
          <a:endParaRPr lang="en-US"/>
        </a:p>
      </dgm:t>
    </dgm:pt>
    <dgm:pt modelId="{2EF36CD5-32C4-44DE-8383-40A764C03000}" type="sibTrans" cxnId="{267B6FCA-6BB4-4A92-BE64-BB47C9DBB41A}">
      <dgm:prSet/>
      <dgm:spPr/>
      <dgm:t>
        <a:bodyPr/>
        <a:lstStyle/>
        <a:p>
          <a:endParaRPr lang="en-US"/>
        </a:p>
      </dgm:t>
    </dgm:pt>
    <dgm:pt modelId="{F7E035A5-B454-4765-B3E8-DDBE175603B4}">
      <dgm:prSet phldrT="[Text]" custT="1"/>
      <dgm:spPr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Planning</a:t>
          </a:r>
        </a:p>
      </dgm:t>
    </dgm:pt>
    <dgm:pt modelId="{665A20A1-D5CA-4D6E-B85B-BC4DF5F1AD7F}" type="parTrans" cxnId="{25BCAD42-5851-4BBA-AB81-FB268BEAD39F}">
      <dgm:prSet/>
      <dgm:spPr/>
      <dgm:t>
        <a:bodyPr/>
        <a:lstStyle/>
        <a:p>
          <a:endParaRPr lang="en-US"/>
        </a:p>
      </dgm:t>
    </dgm:pt>
    <dgm:pt modelId="{344452AB-CFBD-4D8E-A3CC-E4052F9566DD}" type="sibTrans" cxnId="{25BCAD42-5851-4BBA-AB81-FB268BEAD39F}">
      <dgm:prSet/>
      <dgm:spPr/>
      <dgm:t>
        <a:bodyPr/>
        <a:lstStyle/>
        <a:p>
          <a:endParaRPr lang="en-US"/>
        </a:p>
      </dgm:t>
    </dgm:pt>
    <dgm:pt modelId="{45AC2F53-C603-49AA-82E6-19D2242BD34B}">
      <dgm:prSet phldrT="[Text]" custT="1"/>
      <dgm:spPr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Improvements</a:t>
          </a:r>
        </a:p>
      </dgm:t>
    </dgm:pt>
    <dgm:pt modelId="{F8BF8921-CC3A-4C8C-9BF3-971E165F961E}" type="parTrans" cxnId="{425D6075-1030-46EE-B301-A0776C19647D}">
      <dgm:prSet/>
      <dgm:spPr/>
      <dgm:t>
        <a:bodyPr/>
        <a:lstStyle/>
        <a:p>
          <a:endParaRPr lang="en-US"/>
        </a:p>
      </dgm:t>
    </dgm:pt>
    <dgm:pt modelId="{A778C951-EC63-4DA1-B359-ECDBD4E2759F}" type="sibTrans" cxnId="{425D6075-1030-46EE-B301-A0776C19647D}">
      <dgm:prSet/>
      <dgm:spPr/>
      <dgm:t>
        <a:bodyPr/>
        <a:lstStyle/>
        <a:p>
          <a:endParaRPr lang="en-US"/>
        </a:p>
      </dgm:t>
    </dgm:pt>
    <dgm:pt modelId="{F3AE4E71-D11D-4258-A639-C7AEC4178960}">
      <dgm:prSet phldrT="[Text]" custT="1"/>
      <dgm:spPr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Preventive Maintenance </a:t>
          </a:r>
        </a:p>
      </dgm:t>
    </dgm:pt>
    <dgm:pt modelId="{9D20DBC1-6B80-4A51-B15D-B8DAD32B43EB}" type="sibTrans" cxnId="{8DF3BF37-6D30-44E4-8B13-FDD5653098C8}">
      <dgm:prSet/>
      <dgm:spPr/>
      <dgm:t>
        <a:bodyPr/>
        <a:lstStyle/>
        <a:p>
          <a:endParaRPr lang="en-US"/>
        </a:p>
      </dgm:t>
    </dgm:pt>
    <dgm:pt modelId="{4FE99C40-18A8-4FFA-A5C4-10259B4A5AAD}" type="parTrans" cxnId="{8DF3BF37-6D30-44E4-8B13-FDD5653098C8}">
      <dgm:prSet/>
      <dgm:spPr/>
      <dgm:t>
        <a:bodyPr/>
        <a:lstStyle/>
        <a:p>
          <a:endParaRPr lang="en-US"/>
        </a:p>
      </dgm:t>
    </dgm:pt>
    <dgm:pt modelId="{43935305-1A0C-432E-B83D-020C46893BDC}">
      <dgm:prSet phldrT="[Text]" custT="1"/>
      <dgm:spPr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schemeClr val="tx1">
                  <a:alpha val="86000"/>
                </a:schemeClr>
              </a:solidFill>
              <a:latin typeface="+mn-lt"/>
              <a:ea typeface="+mn-ea"/>
              <a:cs typeface="+mn-cs"/>
            </a:rPr>
            <a:t>Information Management</a:t>
          </a:r>
          <a:endParaRPr lang="en-US" sz="2000" b="0" kern="1200" dirty="0">
            <a:ln>
              <a:noFill/>
            </a:ln>
            <a:solidFill>
              <a:prstClr val="black">
                <a:alpha val="86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99CB021-5706-4AD8-83B9-8750A7AB33FB}" type="sibTrans" cxnId="{55485315-7DCC-4D3C-9688-E4C575F544BA}">
      <dgm:prSet/>
      <dgm:spPr/>
      <dgm:t>
        <a:bodyPr/>
        <a:lstStyle/>
        <a:p>
          <a:endParaRPr lang="en-US"/>
        </a:p>
      </dgm:t>
    </dgm:pt>
    <dgm:pt modelId="{15C5920B-798A-4D7B-A599-09B76D05BD6B}" type="parTrans" cxnId="{55485315-7DCC-4D3C-9688-E4C575F544BA}">
      <dgm:prSet/>
      <dgm:spPr/>
      <dgm:t>
        <a:bodyPr/>
        <a:lstStyle/>
        <a:p>
          <a:endParaRPr lang="en-US"/>
        </a:p>
      </dgm:t>
    </dgm:pt>
    <dgm:pt modelId="{7FC51CF8-A6CA-4B69-B496-64688CCAB31F}" type="pres">
      <dgm:prSet presAssocID="{55FB4C0B-1461-4A45-B87A-77B424E77B5A}" presName="cycle" presStyleCnt="0">
        <dgm:presLayoutVars>
          <dgm:dir/>
          <dgm:resizeHandles val="exact"/>
        </dgm:presLayoutVars>
      </dgm:prSet>
      <dgm:spPr/>
    </dgm:pt>
    <dgm:pt modelId="{A664314C-EE90-4A9A-A11B-0334333ED432}" type="pres">
      <dgm:prSet presAssocID="{9C214D37-3648-46DB-BACB-960EE7C50F6F}" presName="node" presStyleLbl="node1" presStyleIdx="0" presStyleCnt="5" custScaleX="152574" custScaleY="80854">
        <dgm:presLayoutVars>
          <dgm:bulletEnabled val="1"/>
        </dgm:presLayoutVars>
      </dgm:prSet>
      <dgm:spPr/>
    </dgm:pt>
    <dgm:pt modelId="{B2D23661-7176-4552-94FB-07B4D8509DC0}" type="pres">
      <dgm:prSet presAssocID="{9C214D37-3648-46DB-BACB-960EE7C50F6F}" presName="spNode" presStyleCnt="0"/>
      <dgm:spPr/>
    </dgm:pt>
    <dgm:pt modelId="{A443B53C-60FC-4153-8B9D-68C38B9EC7C5}" type="pres">
      <dgm:prSet presAssocID="{2EF36CD5-32C4-44DE-8383-40A764C03000}" presName="sibTrans" presStyleLbl="sibTrans1D1" presStyleIdx="0" presStyleCnt="5"/>
      <dgm:spPr/>
    </dgm:pt>
    <dgm:pt modelId="{A8E85554-2DAD-490D-87AE-2DDE23E99F7C}" type="pres">
      <dgm:prSet presAssocID="{43935305-1A0C-432E-B83D-020C46893BDC}" presName="node" presStyleLbl="node1" presStyleIdx="1" presStyleCnt="5" custScaleX="135211" custScaleY="84832">
        <dgm:presLayoutVars>
          <dgm:bulletEnabled val="1"/>
        </dgm:presLayoutVars>
      </dgm:prSet>
      <dgm:spPr>
        <a:xfrm>
          <a:off x="5371068" y="1599418"/>
          <a:ext cx="1779984" cy="1156989"/>
        </a:xfrm>
        <a:prstGeom prst="roundRect">
          <a:avLst/>
        </a:prstGeom>
      </dgm:spPr>
    </dgm:pt>
    <dgm:pt modelId="{268B4E3F-2F4B-4606-BDEC-B2942CFE6DCC}" type="pres">
      <dgm:prSet presAssocID="{43935305-1A0C-432E-B83D-020C46893BDC}" presName="spNode" presStyleCnt="0"/>
      <dgm:spPr/>
    </dgm:pt>
    <dgm:pt modelId="{605179ED-90D2-4776-B893-BD99F54777E8}" type="pres">
      <dgm:prSet presAssocID="{D99CB021-5706-4AD8-83B9-8750A7AB33FB}" presName="sibTrans" presStyleLbl="sibTrans1D1" presStyleIdx="1" presStyleCnt="5"/>
      <dgm:spPr/>
    </dgm:pt>
    <dgm:pt modelId="{8BAD6BCF-7413-46DA-83D9-2DFB5A337384}" type="pres">
      <dgm:prSet presAssocID="{F3AE4E71-D11D-4258-A639-C7AEC4178960}" presName="node" presStyleLbl="node1" presStyleIdx="2" presStyleCnt="5" custScaleX="130052" custScaleY="83341">
        <dgm:presLayoutVars>
          <dgm:bulletEnabled val="1"/>
        </dgm:presLayoutVars>
      </dgm:prSet>
      <dgm:spPr>
        <a:xfrm>
          <a:off x="4531865" y="4182218"/>
          <a:ext cx="1779984" cy="1156989"/>
        </a:xfrm>
        <a:prstGeom prst="roundRect">
          <a:avLst/>
        </a:prstGeom>
      </dgm:spPr>
    </dgm:pt>
    <dgm:pt modelId="{68FFB7BE-6520-4B5B-A806-066D1C178845}" type="pres">
      <dgm:prSet presAssocID="{F3AE4E71-D11D-4258-A639-C7AEC4178960}" presName="spNode" presStyleCnt="0"/>
      <dgm:spPr/>
    </dgm:pt>
    <dgm:pt modelId="{46F8E3AB-AB50-4F9C-A4CB-6642E9DD96BC}" type="pres">
      <dgm:prSet presAssocID="{9D20DBC1-6B80-4A51-B15D-B8DAD32B43EB}" presName="sibTrans" presStyleLbl="sibTrans1D1" presStyleIdx="2" presStyleCnt="5"/>
      <dgm:spPr/>
    </dgm:pt>
    <dgm:pt modelId="{89876879-DAED-4DA5-8A6B-D06CDA18E991}" type="pres">
      <dgm:prSet presAssocID="{F7E035A5-B454-4765-B3E8-DDBE175603B4}" presName="node" presStyleLbl="node1" presStyleIdx="3" presStyleCnt="5" custScaleX="124082" custScaleY="80428">
        <dgm:presLayoutVars>
          <dgm:bulletEnabled val="1"/>
        </dgm:presLayoutVars>
      </dgm:prSet>
      <dgm:spPr>
        <a:xfrm>
          <a:off x="1816149" y="4182218"/>
          <a:ext cx="1779984" cy="1156989"/>
        </a:xfrm>
        <a:prstGeom prst="roundRect">
          <a:avLst/>
        </a:prstGeom>
      </dgm:spPr>
    </dgm:pt>
    <dgm:pt modelId="{7325E922-9CDC-4FCD-B0F0-FC1B54C20C36}" type="pres">
      <dgm:prSet presAssocID="{F7E035A5-B454-4765-B3E8-DDBE175603B4}" presName="spNode" presStyleCnt="0"/>
      <dgm:spPr/>
    </dgm:pt>
    <dgm:pt modelId="{7E98B050-EBCA-4C12-A351-B4F370E81392}" type="pres">
      <dgm:prSet presAssocID="{344452AB-CFBD-4D8E-A3CC-E4052F9566DD}" presName="sibTrans" presStyleLbl="sibTrans1D1" presStyleIdx="3" presStyleCnt="5"/>
      <dgm:spPr/>
    </dgm:pt>
    <dgm:pt modelId="{3D02976D-6A44-432E-A4BD-3D75F83DAC56}" type="pres">
      <dgm:prSet presAssocID="{45AC2F53-C603-49AA-82E6-19D2242BD34B}" presName="node" presStyleLbl="node1" presStyleIdx="4" presStyleCnt="5" custScaleX="152270" custScaleY="77801">
        <dgm:presLayoutVars>
          <dgm:bulletEnabled val="1"/>
        </dgm:presLayoutVars>
      </dgm:prSet>
      <dgm:spPr>
        <a:xfrm>
          <a:off x="976947" y="1599418"/>
          <a:ext cx="1779984" cy="1156989"/>
        </a:xfrm>
        <a:prstGeom prst="roundRect">
          <a:avLst/>
        </a:prstGeom>
      </dgm:spPr>
    </dgm:pt>
    <dgm:pt modelId="{044AE018-F147-485E-B95A-F0AB328E1DF9}" type="pres">
      <dgm:prSet presAssocID="{45AC2F53-C603-49AA-82E6-19D2242BD34B}" presName="spNode" presStyleCnt="0"/>
      <dgm:spPr/>
    </dgm:pt>
    <dgm:pt modelId="{77E7876F-4F82-4B59-B610-CA1718D3113E}" type="pres">
      <dgm:prSet presAssocID="{A778C951-EC63-4DA1-B359-ECDBD4E2759F}" presName="sibTrans" presStyleLbl="sibTrans1D1" presStyleIdx="4" presStyleCnt="5"/>
      <dgm:spPr/>
    </dgm:pt>
  </dgm:ptLst>
  <dgm:cxnLst>
    <dgm:cxn modelId="{55485315-7DCC-4D3C-9688-E4C575F544BA}" srcId="{55FB4C0B-1461-4A45-B87A-77B424E77B5A}" destId="{43935305-1A0C-432E-B83D-020C46893BDC}" srcOrd="1" destOrd="0" parTransId="{15C5920B-798A-4D7B-A599-09B76D05BD6B}" sibTransId="{D99CB021-5706-4AD8-83B9-8750A7AB33FB}"/>
    <dgm:cxn modelId="{E8447C25-C593-488C-8733-8A4F3D713CE4}" type="presOf" srcId="{F7E035A5-B454-4765-B3E8-DDBE175603B4}" destId="{89876879-DAED-4DA5-8A6B-D06CDA18E991}" srcOrd="0" destOrd="0" presId="urn:microsoft.com/office/officeart/2005/8/layout/cycle6"/>
    <dgm:cxn modelId="{8DF3BF37-6D30-44E4-8B13-FDD5653098C8}" srcId="{55FB4C0B-1461-4A45-B87A-77B424E77B5A}" destId="{F3AE4E71-D11D-4258-A639-C7AEC4178960}" srcOrd="2" destOrd="0" parTransId="{4FE99C40-18A8-4FFA-A5C4-10259B4A5AAD}" sibTransId="{9D20DBC1-6B80-4A51-B15D-B8DAD32B43EB}"/>
    <dgm:cxn modelId="{1BEBEE3E-E6B3-4C2D-A4A5-DC2C32A10641}" type="presOf" srcId="{55FB4C0B-1461-4A45-B87A-77B424E77B5A}" destId="{7FC51CF8-A6CA-4B69-B496-64688CCAB31F}" srcOrd="0" destOrd="0" presId="urn:microsoft.com/office/officeart/2005/8/layout/cycle6"/>
    <dgm:cxn modelId="{B2A6B33F-87F0-4375-8305-4DDE5E2FAF6B}" type="presOf" srcId="{344452AB-CFBD-4D8E-A3CC-E4052F9566DD}" destId="{7E98B050-EBCA-4C12-A351-B4F370E81392}" srcOrd="0" destOrd="0" presId="urn:microsoft.com/office/officeart/2005/8/layout/cycle6"/>
    <dgm:cxn modelId="{25BCAD42-5851-4BBA-AB81-FB268BEAD39F}" srcId="{55FB4C0B-1461-4A45-B87A-77B424E77B5A}" destId="{F7E035A5-B454-4765-B3E8-DDBE175603B4}" srcOrd="3" destOrd="0" parTransId="{665A20A1-D5CA-4D6E-B85B-BC4DF5F1AD7F}" sibTransId="{344452AB-CFBD-4D8E-A3CC-E4052F9566DD}"/>
    <dgm:cxn modelId="{2D944B50-A313-4262-8AE8-2CF7A83F2BEC}" type="presOf" srcId="{9D20DBC1-6B80-4A51-B15D-B8DAD32B43EB}" destId="{46F8E3AB-AB50-4F9C-A4CB-6642E9DD96BC}" srcOrd="0" destOrd="0" presId="urn:microsoft.com/office/officeart/2005/8/layout/cycle6"/>
    <dgm:cxn modelId="{425D6075-1030-46EE-B301-A0776C19647D}" srcId="{55FB4C0B-1461-4A45-B87A-77B424E77B5A}" destId="{45AC2F53-C603-49AA-82E6-19D2242BD34B}" srcOrd="4" destOrd="0" parTransId="{F8BF8921-CC3A-4C8C-9BF3-971E165F961E}" sibTransId="{A778C951-EC63-4DA1-B359-ECDBD4E2759F}"/>
    <dgm:cxn modelId="{618F84B1-7488-4BE5-B344-14AFC8491221}" type="presOf" srcId="{9C214D37-3648-46DB-BACB-960EE7C50F6F}" destId="{A664314C-EE90-4A9A-A11B-0334333ED432}" srcOrd="0" destOrd="0" presId="urn:microsoft.com/office/officeart/2005/8/layout/cycle6"/>
    <dgm:cxn modelId="{EF7975BD-14E7-4DE0-BA13-427EDE61230B}" type="presOf" srcId="{45AC2F53-C603-49AA-82E6-19D2242BD34B}" destId="{3D02976D-6A44-432E-A4BD-3D75F83DAC56}" srcOrd="0" destOrd="0" presId="urn:microsoft.com/office/officeart/2005/8/layout/cycle6"/>
    <dgm:cxn modelId="{7EECBEC2-00CA-4545-B6E6-8EC59D190842}" type="presOf" srcId="{43935305-1A0C-432E-B83D-020C46893BDC}" destId="{A8E85554-2DAD-490D-87AE-2DDE23E99F7C}" srcOrd="0" destOrd="0" presId="urn:microsoft.com/office/officeart/2005/8/layout/cycle6"/>
    <dgm:cxn modelId="{267B6FCA-6BB4-4A92-BE64-BB47C9DBB41A}" srcId="{55FB4C0B-1461-4A45-B87A-77B424E77B5A}" destId="{9C214D37-3648-46DB-BACB-960EE7C50F6F}" srcOrd="0" destOrd="0" parTransId="{9B3719D9-28AE-4EF8-BED8-A10A47EF947B}" sibTransId="{2EF36CD5-32C4-44DE-8383-40A764C03000}"/>
    <dgm:cxn modelId="{C8EF55D2-F75D-4AE0-BCC2-E494D9695864}" type="presOf" srcId="{D99CB021-5706-4AD8-83B9-8750A7AB33FB}" destId="{605179ED-90D2-4776-B893-BD99F54777E8}" srcOrd="0" destOrd="0" presId="urn:microsoft.com/office/officeart/2005/8/layout/cycle6"/>
    <dgm:cxn modelId="{8F1D94D9-F7F9-4137-9391-CE8BA5125931}" type="presOf" srcId="{2EF36CD5-32C4-44DE-8383-40A764C03000}" destId="{A443B53C-60FC-4153-8B9D-68C38B9EC7C5}" srcOrd="0" destOrd="0" presId="urn:microsoft.com/office/officeart/2005/8/layout/cycle6"/>
    <dgm:cxn modelId="{CEE25CE0-E235-4A97-A6E1-45BC88431697}" type="presOf" srcId="{A778C951-EC63-4DA1-B359-ECDBD4E2759F}" destId="{77E7876F-4F82-4B59-B610-CA1718D3113E}" srcOrd="0" destOrd="0" presId="urn:microsoft.com/office/officeart/2005/8/layout/cycle6"/>
    <dgm:cxn modelId="{659D57FE-F997-4A80-89FB-0752A4D729B6}" type="presOf" srcId="{F3AE4E71-D11D-4258-A639-C7AEC4178960}" destId="{8BAD6BCF-7413-46DA-83D9-2DFB5A337384}" srcOrd="0" destOrd="0" presId="urn:microsoft.com/office/officeart/2005/8/layout/cycle6"/>
    <dgm:cxn modelId="{06EE7B36-EA8E-4786-B533-344C746E6365}" type="presParOf" srcId="{7FC51CF8-A6CA-4B69-B496-64688CCAB31F}" destId="{A664314C-EE90-4A9A-A11B-0334333ED432}" srcOrd="0" destOrd="0" presId="urn:microsoft.com/office/officeart/2005/8/layout/cycle6"/>
    <dgm:cxn modelId="{49F97D4C-45AC-45B7-9084-7F1A93657A33}" type="presParOf" srcId="{7FC51CF8-A6CA-4B69-B496-64688CCAB31F}" destId="{B2D23661-7176-4552-94FB-07B4D8509DC0}" srcOrd="1" destOrd="0" presId="urn:microsoft.com/office/officeart/2005/8/layout/cycle6"/>
    <dgm:cxn modelId="{6B0A111E-B52F-4E75-9217-A99DDAE375B8}" type="presParOf" srcId="{7FC51CF8-A6CA-4B69-B496-64688CCAB31F}" destId="{A443B53C-60FC-4153-8B9D-68C38B9EC7C5}" srcOrd="2" destOrd="0" presId="urn:microsoft.com/office/officeart/2005/8/layout/cycle6"/>
    <dgm:cxn modelId="{51EF30D8-E46F-4BC9-B27A-05D10FE0C26A}" type="presParOf" srcId="{7FC51CF8-A6CA-4B69-B496-64688CCAB31F}" destId="{A8E85554-2DAD-490D-87AE-2DDE23E99F7C}" srcOrd="3" destOrd="0" presId="urn:microsoft.com/office/officeart/2005/8/layout/cycle6"/>
    <dgm:cxn modelId="{83F46B32-F3E6-43DA-ADB9-B08A5B5FA087}" type="presParOf" srcId="{7FC51CF8-A6CA-4B69-B496-64688CCAB31F}" destId="{268B4E3F-2F4B-4606-BDEC-B2942CFE6DCC}" srcOrd="4" destOrd="0" presId="urn:microsoft.com/office/officeart/2005/8/layout/cycle6"/>
    <dgm:cxn modelId="{78F9FBB1-C9C9-4639-AA20-595520224346}" type="presParOf" srcId="{7FC51CF8-A6CA-4B69-B496-64688CCAB31F}" destId="{605179ED-90D2-4776-B893-BD99F54777E8}" srcOrd="5" destOrd="0" presId="urn:microsoft.com/office/officeart/2005/8/layout/cycle6"/>
    <dgm:cxn modelId="{0FBBEDDE-8777-41E4-9CB0-F8AD18216193}" type="presParOf" srcId="{7FC51CF8-A6CA-4B69-B496-64688CCAB31F}" destId="{8BAD6BCF-7413-46DA-83D9-2DFB5A337384}" srcOrd="6" destOrd="0" presId="urn:microsoft.com/office/officeart/2005/8/layout/cycle6"/>
    <dgm:cxn modelId="{A887AEF7-F995-45E7-A4B4-68FB2CDC01C5}" type="presParOf" srcId="{7FC51CF8-A6CA-4B69-B496-64688CCAB31F}" destId="{68FFB7BE-6520-4B5B-A806-066D1C178845}" srcOrd="7" destOrd="0" presId="urn:microsoft.com/office/officeart/2005/8/layout/cycle6"/>
    <dgm:cxn modelId="{90FEEEC3-F7BA-4DEE-98AB-596071929CE6}" type="presParOf" srcId="{7FC51CF8-A6CA-4B69-B496-64688CCAB31F}" destId="{46F8E3AB-AB50-4F9C-A4CB-6642E9DD96BC}" srcOrd="8" destOrd="0" presId="urn:microsoft.com/office/officeart/2005/8/layout/cycle6"/>
    <dgm:cxn modelId="{91974D9B-2DAD-4E0A-9D16-7280ABACBDED}" type="presParOf" srcId="{7FC51CF8-A6CA-4B69-B496-64688CCAB31F}" destId="{89876879-DAED-4DA5-8A6B-D06CDA18E991}" srcOrd="9" destOrd="0" presId="urn:microsoft.com/office/officeart/2005/8/layout/cycle6"/>
    <dgm:cxn modelId="{0C55AD59-8BE2-4449-9BDC-220C6EA85075}" type="presParOf" srcId="{7FC51CF8-A6CA-4B69-B496-64688CCAB31F}" destId="{7325E922-9CDC-4FCD-B0F0-FC1B54C20C36}" srcOrd="10" destOrd="0" presId="urn:microsoft.com/office/officeart/2005/8/layout/cycle6"/>
    <dgm:cxn modelId="{341CBC18-480C-447F-BD81-95A1199EE1B7}" type="presParOf" srcId="{7FC51CF8-A6CA-4B69-B496-64688CCAB31F}" destId="{7E98B050-EBCA-4C12-A351-B4F370E81392}" srcOrd="11" destOrd="0" presId="urn:microsoft.com/office/officeart/2005/8/layout/cycle6"/>
    <dgm:cxn modelId="{AA71FF10-4830-4CCA-8D54-D47D8B1B1387}" type="presParOf" srcId="{7FC51CF8-A6CA-4B69-B496-64688CCAB31F}" destId="{3D02976D-6A44-432E-A4BD-3D75F83DAC56}" srcOrd="12" destOrd="0" presId="urn:microsoft.com/office/officeart/2005/8/layout/cycle6"/>
    <dgm:cxn modelId="{BE98659C-1814-4B19-A9F6-5AB7A3071C28}" type="presParOf" srcId="{7FC51CF8-A6CA-4B69-B496-64688CCAB31F}" destId="{044AE018-F147-485E-B95A-F0AB328E1DF9}" srcOrd="13" destOrd="0" presId="urn:microsoft.com/office/officeart/2005/8/layout/cycle6"/>
    <dgm:cxn modelId="{B487BE24-F428-411F-9851-AB8265E5B30A}" type="presParOf" srcId="{7FC51CF8-A6CA-4B69-B496-64688CCAB31F}" destId="{77E7876F-4F82-4B59-B610-CA1718D3113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4314C-EE90-4A9A-A11B-0334333ED432}">
      <dsp:nvSpPr>
        <dsp:cNvPr id="0" name=""/>
        <dsp:cNvSpPr/>
      </dsp:nvSpPr>
      <dsp:spPr>
        <a:xfrm>
          <a:off x="1809749" y="41015"/>
          <a:ext cx="1960144" cy="675184"/>
        </a:xfrm>
        <a:prstGeom prst="roundRect">
          <a:avLst/>
        </a:pr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schemeClr val="tx1">
                  <a:alpha val="86000"/>
                </a:schemeClr>
              </a:solidFill>
              <a:latin typeface="+mn-lt"/>
              <a:ea typeface="+mn-ea"/>
              <a:cs typeface="+mn-cs"/>
            </a:rPr>
            <a:t>Information Management</a:t>
          </a:r>
          <a:endParaRPr lang="en-US" sz="2000" kern="1200" dirty="0"/>
        </a:p>
      </dsp:txBody>
      <dsp:txXfrm>
        <a:off x="1842709" y="73975"/>
        <a:ext cx="1894224" cy="609264"/>
      </dsp:txXfrm>
    </dsp:sp>
    <dsp:sp modelId="{A443B53C-60FC-4153-8B9D-68C38B9EC7C5}">
      <dsp:nvSpPr>
        <dsp:cNvPr id="0" name=""/>
        <dsp:cNvSpPr/>
      </dsp:nvSpPr>
      <dsp:spPr>
        <a:xfrm>
          <a:off x="1122144" y="378607"/>
          <a:ext cx="3335353" cy="3335353"/>
        </a:xfrm>
        <a:custGeom>
          <a:avLst/>
          <a:gdLst/>
          <a:ahLst/>
          <a:cxnLst/>
          <a:rect l="0" t="0" r="0" b="0"/>
          <a:pathLst>
            <a:path>
              <a:moveTo>
                <a:pt x="2653024" y="322226"/>
              </a:moveTo>
              <a:arcTo wR="1667676" hR="1667676" stAng="18373043" swAng="13278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85554-2DAD-490D-87AE-2DDE23E99F7C}">
      <dsp:nvSpPr>
        <dsp:cNvPr id="0" name=""/>
        <dsp:cNvSpPr/>
      </dsp:nvSpPr>
      <dsp:spPr>
        <a:xfrm>
          <a:off x="3507337" y="1176742"/>
          <a:ext cx="1737078" cy="708403"/>
        </a:xfrm>
        <a:prstGeom prst="roundRect">
          <a:avLst/>
        </a:pr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Preventive Maintenance </a:t>
          </a:r>
        </a:p>
      </dsp:txBody>
      <dsp:txXfrm>
        <a:off x="3541918" y="1211323"/>
        <a:ext cx="1667916" cy="639241"/>
      </dsp:txXfrm>
    </dsp:sp>
    <dsp:sp modelId="{605179ED-90D2-4776-B893-BD99F54777E8}">
      <dsp:nvSpPr>
        <dsp:cNvPr id="0" name=""/>
        <dsp:cNvSpPr/>
      </dsp:nvSpPr>
      <dsp:spPr>
        <a:xfrm>
          <a:off x="1122144" y="378607"/>
          <a:ext cx="3335353" cy="3335353"/>
        </a:xfrm>
        <a:custGeom>
          <a:avLst/>
          <a:gdLst/>
          <a:ahLst/>
          <a:cxnLst/>
          <a:rect l="0" t="0" r="0" b="0"/>
          <a:pathLst>
            <a:path>
              <a:moveTo>
                <a:pt x="3328673" y="1518558"/>
              </a:moveTo>
              <a:arcTo wR="1667676" hR="1667676" stAng="21292196" swAng="249665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D6BCF-7413-46DA-83D9-2DFB5A337384}">
      <dsp:nvSpPr>
        <dsp:cNvPr id="0" name=""/>
        <dsp:cNvSpPr/>
      </dsp:nvSpPr>
      <dsp:spPr>
        <a:xfrm>
          <a:off x="2934657" y="3047487"/>
          <a:ext cx="1670800" cy="695952"/>
        </a:xfrm>
        <a:prstGeom prst="roundRect">
          <a:avLst/>
        </a:pr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Corrective Maintenance</a:t>
          </a:r>
        </a:p>
      </dsp:txBody>
      <dsp:txXfrm>
        <a:off x="2968631" y="3081461"/>
        <a:ext cx="1602852" cy="628004"/>
      </dsp:txXfrm>
    </dsp:sp>
    <dsp:sp modelId="{46F8E3AB-AB50-4F9C-A4CB-6642E9DD96BC}">
      <dsp:nvSpPr>
        <dsp:cNvPr id="0" name=""/>
        <dsp:cNvSpPr/>
      </dsp:nvSpPr>
      <dsp:spPr>
        <a:xfrm>
          <a:off x="1122144" y="378607"/>
          <a:ext cx="3335353" cy="3335353"/>
        </a:xfrm>
        <a:custGeom>
          <a:avLst/>
          <a:gdLst/>
          <a:ahLst/>
          <a:cxnLst/>
          <a:rect l="0" t="0" r="0" b="0"/>
          <a:pathLst>
            <a:path>
              <a:moveTo>
                <a:pt x="1809244" y="3329334"/>
              </a:moveTo>
              <a:arcTo wR="1667676" hR="1667676" stAng="5107821" swAng="6637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76879-DAED-4DA5-8A6B-D06CDA18E991}">
      <dsp:nvSpPr>
        <dsp:cNvPr id="0" name=""/>
        <dsp:cNvSpPr/>
      </dsp:nvSpPr>
      <dsp:spPr>
        <a:xfrm>
          <a:off x="1012534" y="3059650"/>
          <a:ext cx="1594102" cy="671627"/>
        </a:xfrm>
        <a:prstGeom prst="roundRect">
          <a:avLst/>
        </a:pr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Planning</a:t>
          </a:r>
        </a:p>
      </dsp:txBody>
      <dsp:txXfrm>
        <a:off x="1045320" y="3092436"/>
        <a:ext cx="1528530" cy="606055"/>
      </dsp:txXfrm>
    </dsp:sp>
    <dsp:sp modelId="{7E98B050-EBCA-4C12-A351-B4F370E81392}">
      <dsp:nvSpPr>
        <dsp:cNvPr id="0" name=""/>
        <dsp:cNvSpPr/>
      </dsp:nvSpPr>
      <dsp:spPr>
        <a:xfrm>
          <a:off x="1122144" y="378607"/>
          <a:ext cx="3335353" cy="3335353"/>
        </a:xfrm>
        <a:custGeom>
          <a:avLst/>
          <a:gdLst/>
          <a:ahLst/>
          <a:cxnLst/>
          <a:rect l="0" t="0" r="0" b="0"/>
          <a:pathLst>
            <a:path>
              <a:moveTo>
                <a:pt x="335649" y="2671095"/>
              </a:moveTo>
              <a:arcTo wR="1667676" hR="1667676" stAng="8580554" swAng="258724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2976D-6A44-432E-A4BD-3D75F83DAC56}">
      <dsp:nvSpPr>
        <dsp:cNvPr id="0" name=""/>
        <dsp:cNvSpPr/>
      </dsp:nvSpPr>
      <dsp:spPr>
        <a:xfrm>
          <a:off x="225647" y="1206099"/>
          <a:ext cx="1956238" cy="649689"/>
        </a:xfrm>
        <a:prstGeom prst="roundRect">
          <a:avLst/>
        </a:pr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Improvements</a:t>
          </a:r>
        </a:p>
      </dsp:txBody>
      <dsp:txXfrm>
        <a:off x="257362" y="1237814"/>
        <a:ext cx="1892808" cy="586259"/>
      </dsp:txXfrm>
    </dsp:sp>
    <dsp:sp modelId="{77E7876F-4F82-4B59-B610-CA1718D3113E}">
      <dsp:nvSpPr>
        <dsp:cNvPr id="0" name=""/>
        <dsp:cNvSpPr/>
      </dsp:nvSpPr>
      <dsp:spPr>
        <a:xfrm>
          <a:off x="1122144" y="378607"/>
          <a:ext cx="3335353" cy="3335353"/>
        </a:xfrm>
        <a:custGeom>
          <a:avLst/>
          <a:gdLst/>
          <a:ahLst/>
          <a:cxnLst/>
          <a:rect l="0" t="0" r="0" b="0"/>
          <a:pathLst>
            <a:path>
              <a:moveTo>
                <a:pt x="230580" y="821568"/>
              </a:moveTo>
              <a:arcTo wR="1667676" hR="1667676" stAng="12629278" swAng="13969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4314C-EE90-4A9A-A11B-0334333ED432}">
      <dsp:nvSpPr>
        <dsp:cNvPr id="0" name=""/>
        <dsp:cNvSpPr/>
      </dsp:nvSpPr>
      <dsp:spPr>
        <a:xfrm>
          <a:off x="1809749" y="41015"/>
          <a:ext cx="1960144" cy="675184"/>
        </a:xfrm>
        <a:prstGeom prst="roundRect">
          <a:avLst/>
        </a:pr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Corrective Maintenance</a:t>
          </a:r>
          <a:endParaRPr lang="en-US" sz="2000" kern="1200" dirty="0"/>
        </a:p>
      </dsp:txBody>
      <dsp:txXfrm>
        <a:off x="1842709" y="73975"/>
        <a:ext cx="1894224" cy="609264"/>
      </dsp:txXfrm>
    </dsp:sp>
    <dsp:sp modelId="{A443B53C-60FC-4153-8B9D-68C38B9EC7C5}">
      <dsp:nvSpPr>
        <dsp:cNvPr id="0" name=""/>
        <dsp:cNvSpPr/>
      </dsp:nvSpPr>
      <dsp:spPr>
        <a:xfrm>
          <a:off x="1122144" y="378607"/>
          <a:ext cx="3335353" cy="3335353"/>
        </a:xfrm>
        <a:custGeom>
          <a:avLst/>
          <a:gdLst/>
          <a:ahLst/>
          <a:cxnLst/>
          <a:rect l="0" t="0" r="0" b="0"/>
          <a:pathLst>
            <a:path>
              <a:moveTo>
                <a:pt x="2653024" y="322226"/>
              </a:moveTo>
              <a:arcTo wR="1667676" hR="1667676" stAng="18373043" swAng="13278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85554-2DAD-490D-87AE-2DDE23E99F7C}">
      <dsp:nvSpPr>
        <dsp:cNvPr id="0" name=""/>
        <dsp:cNvSpPr/>
      </dsp:nvSpPr>
      <dsp:spPr>
        <a:xfrm>
          <a:off x="3507337" y="1176742"/>
          <a:ext cx="1737078" cy="708403"/>
        </a:xfrm>
        <a:prstGeom prst="roundRect">
          <a:avLst/>
        </a:pr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schemeClr val="tx1">
                  <a:alpha val="86000"/>
                </a:schemeClr>
              </a:solidFill>
              <a:latin typeface="+mn-lt"/>
              <a:ea typeface="+mn-ea"/>
              <a:cs typeface="+mn-cs"/>
            </a:rPr>
            <a:t>Information Management</a:t>
          </a:r>
          <a:endParaRPr lang="en-US" sz="2000" b="0" kern="1200" dirty="0">
            <a:ln>
              <a:noFill/>
            </a:ln>
            <a:solidFill>
              <a:prstClr val="black">
                <a:alpha val="86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41918" y="1211323"/>
        <a:ext cx="1667916" cy="639241"/>
      </dsp:txXfrm>
    </dsp:sp>
    <dsp:sp modelId="{605179ED-90D2-4776-B893-BD99F54777E8}">
      <dsp:nvSpPr>
        <dsp:cNvPr id="0" name=""/>
        <dsp:cNvSpPr/>
      </dsp:nvSpPr>
      <dsp:spPr>
        <a:xfrm>
          <a:off x="1122144" y="378607"/>
          <a:ext cx="3335353" cy="3335353"/>
        </a:xfrm>
        <a:custGeom>
          <a:avLst/>
          <a:gdLst/>
          <a:ahLst/>
          <a:cxnLst/>
          <a:rect l="0" t="0" r="0" b="0"/>
          <a:pathLst>
            <a:path>
              <a:moveTo>
                <a:pt x="3328673" y="1518558"/>
              </a:moveTo>
              <a:arcTo wR="1667676" hR="1667676" stAng="21292196" swAng="249665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D6BCF-7413-46DA-83D9-2DFB5A337384}">
      <dsp:nvSpPr>
        <dsp:cNvPr id="0" name=""/>
        <dsp:cNvSpPr/>
      </dsp:nvSpPr>
      <dsp:spPr>
        <a:xfrm>
          <a:off x="2934657" y="3047487"/>
          <a:ext cx="1670800" cy="695952"/>
        </a:xfrm>
        <a:prstGeom prst="roundRect">
          <a:avLst/>
        </a:pr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Preventive Maintenance </a:t>
          </a:r>
        </a:p>
      </dsp:txBody>
      <dsp:txXfrm>
        <a:off x="2968631" y="3081461"/>
        <a:ext cx="1602852" cy="628004"/>
      </dsp:txXfrm>
    </dsp:sp>
    <dsp:sp modelId="{46F8E3AB-AB50-4F9C-A4CB-6642E9DD96BC}">
      <dsp:nvSpPr>
        <dsp:cNvPr id="0" name=""/>
        <dsp:cNvSpPr/>
      </dsp:nvSpPr>
      <dsp:spPr>
        <a:xfrm>
          <a:off x="1122144" y="378607"/>
          <a:ext cx="3335353" cy="3335353"/>
        </a:xfrm>
        <a:custGeom>
          <a:avLst/>
          <a:gdLst/>
          <a:ahLst/>
          <a:cxnLst/>
          <a:rect l="0" t="0" r="0" b="0"/>
          <a:pathLst>
            <a:path>
              <a:moveTo>
                <a:pt x="1809244" y="3329334"/>
              </a:moveTo>
              <a:arcTo wR="1667676" hR="1667676" stAng="5107821" swAng="6637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76879-DAED-4DA5-8A6B-D06CDA18E991}">
      <dsp:nvSpPr>
        <dsp:cNvPr id="0" name=""/>
        <dsp:cNvSpPr/>
      </dsp:nvSpPr>
      <dsp:spPr>
        <a:xfrm>
          <a:off x="1012534" y="3059650"/>
          <a:ext cx="1594102" cy="671627"/>
        </a:xfrm>
        <a:prstGeom prst="roundRect">
          <a:avLst/>
        </a:pr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Planning</a:t>
          </a:r>
        </a:p>
      </dsp:txBody>
      <dsp:txXfrm>
        <a:off x="1045320" y="3092436"/>
        <a:ext cx="1528530" cy="606055"/>
      </dsp:txXfrm>
    </dsp:sp>
    <dsp:sp modelId="{7E98B050-EBCA-4C12-A351-B4F370E81392}">
      <dsp:nvSpPr>
        <dsp:cNvPr id="0" name=""/>
        <dsp:cNvSpPr/>
      </dsp:nvSpPr>
      <dsp:spPr>
        <a:xfrm>
          <a:off x="1122144" y="378607"/>
          <a:ext cx="3335353" cy="3335353"/>
        </a:xfrm>
        <a:custGeom>
          <a:avLst/>
          <a:gdLst/>
          <a:ahLst/>
          <a:cxnLst/>
          <a:rect l="0" t="0" r="0" b="0"/>
          <a:pathLst>
            <a:path>
              <a:moveTo>
                <a:pt x="335649" y="2671095"/>
              </a:moveTo>
              <a:arcTo wR="1667676" hR="1667676" stAng="8580554" swAng="258724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2976D-6A44-432E-A4BD-3D75F83DAC56}">
      <dsp:nvSpPr>
        <dsp:cNvPr id="0" name=""/>
        <dsp:cNvSpPr/>
      </dsp:nvSpPr>
      <dsp:spPr>
        <a:xfrm>
          <a:off x="225647" y="1206099"/>
          <a:ext cx="1956238" cy="649689"/>
        </a:xfrm>
        <a:prstGeom prst="roundRect">
          <a:avLst/>
        </a:pr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b="0" kern="1200" dirty="0">
              <a:ln>
                <a:noFill/>
              </a:ln>
              <a:solidFill>
                <a:prstClr val="black">
                  <a:alpha val="86000"/>
                </a:prstClr>
              </a:solidFill>
              <a:latin typeface="Calibri" panose="020F0502020204030204"/>
              <a:ea typeface="+mn-ea"/>
              <a:cs typeface="+mn-cs"/>
            </a:rPr>
            <a:t>Improvements</a:t>
          </a:r>
        </a:p>
      </dsp:txBody>
      <dsp:txXfrm>
        <a:off x="257362" y="1237814"/>
        <a:ext cx="1892808" cy="586259"/>
      </dsp:txXfrm>
    </dsp:sp>
    <dsp:sp modelId="{77E7876F-4F82-4B59-B610-CA1718D3113E}">
      <dsp:nvSpPr>
        <dsp:cNvPr id="0" name=""/>
        <dsp:cNvSpPr/>
      </dsp:nvSpPr>
      <dsp:spPr>
        <a:xfrm>
          <a:off x="1122144" y="378607"/>
          <a:ext cx="3335353" cy="3335353"/>
        </a:xfrm>
        <a:custGeom>
          <a:avLst/>
          <a:gdLst/>
          <a:ahLst/>
          <a:cxnLst/>
          <a:rect l="0" t="0" r="0" b="0"/>
          <a:pathLst>
            <a:path>
              <a:moveTo>
                <a:pt x="230580" y="821568"/>
              </a:moveTo>
              <a:arcTo wR="1667676" hR="1667676" stAng="12629278" swAng="13969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7D18-31CD-4496-A568-D7F6653D2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BB4BC-3D52-4578-910C-77ABD600E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7D83A-6D2F-4D91-87CF-ECB66408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17B-F6C8-4AA4-8241-F6510BA875E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9A71D-1A9E-4DE5-ACAB-2688D2A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479DD-C5A9-451B-AD50-F62991F8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6DB1-1A55-49AF-999E-0952162F4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6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AD1A-2D64-4A87-AA3E-240012CD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74BCA-CE38-471C-B36D-0E502343E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CC6E-963D-4041-BFF3-65F4C833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17B-F6C8-4AA4-8241-F6510BA875E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EC8D9-1CBB-4D8F-B6AB-A901CA45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40904-6C14-4919-9A5B-F2ECCE1E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6DB1-1A55-49AF-999E-0952162F4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1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DF553-B920-4AC6-9907-F73634108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5024C-21CB-459F-A042-1A1233224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ADDAD-F88C-478F-BD92-DE96FD5E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17B-F6C8-4AA4-8241-F6510BA875E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E26F-73C6-4009-ACC0-6DF18B02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71B80-FCF7-4018-9EF8-2E5E5563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6DB1-1A55-49AF-999E-0952162F4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8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592DDF-7CDD-42FE-8929-4B4FCB82CF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092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0E66F3A-A651-421B-B1A0-717AB718AF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037" y="-1"/>
            <a:ext cx="11055926" cy="2757056"/>
          </a:xfrm>
          <a:custGeom>
            <a:avLst/>
            <a:gdLst>
              <a:gd name="connsiteX0" fmla="*/ 5977564 w 11055926"/>
              <a:gd name="connsiteY0" fmla="*/ 1 h 2757056"/>
              <a:gd name="connsiteX1" fmla="*/ 8480784 w 11055926"/>
              <a:gd name="connsiteY1" fmla="*/ 1 h 2757056"/>
              <a:gd name="connsiteX2" fmla="*/ 7653502 w 11055926"/>
              <a:gd name="connsiteY2" fmla="*/ 2757056 h 2757056"/>
              <a:gd name="connsiteX3" fmla="*/ 5150282 w 11055926"/>
              <a:gd name="connsiteY3" fmla="*/ 2757056 h 2757056"/>
              <a:gd name="connsiteX4" fmla="*/ 3402423 w 11055926"/>
              <a:gd name="connsiteY4" fmla="*/ 1 h 2757056"/>
              <a:gd name="connsiteX5" fmla="*/ 5905642 w 11055926"/>
              <a:gd name="connsiteY5" fmla="*/ 1 h 2757056"/>
              <a:gd name="connsiteX6" fmla="*/ 5078360 w 11055926"/>
              <a:gd name="connsiteY6" fmla="*/ 2757056 h 2757056"/>
              <a:gd name="connsiteX7" fmla="*/ 2575141 w 11055926"/>
              <a:gd name="connsiteY7" fmla="*/ 2757056 h 2757056"/>
              <a:gd name="connsiteX8" fmla="*/ 8552706 w 11055926"/>
              <a:gd name="connsiteY8" fmla="*/ 0 h 2757056"/>
              <a:gd name="connsiteX9" fmla="*/ 11055926 w 11055926"/>
              <a:gd name="connsiteY9" fmla="*/ 0 h 2757056"/>
              <a:gd name="connsiteX10" fmla="*/ 10228644 w 11055926"/>
              <a:gd name="connsiteY10" fmla="*/ 2757055 h 2757056"/>
              <a:gd name="connsiteX11" fmla="*/ 7725424 w 11055926"/>
              <a:gd name="connsiteY11" fmla="*/ 2757055 h 2757056"/>
              <a:gd name="connsiteX12" fmla="*/ 827281 w 11055926"/>
              <a:gd name="connsiteY12" fmla="*/ 0 h 2757056"/>
              <a:gd name="connsiteX13" fmla="*/ 3330501 w 11055926"/>
              <a:gd name="connsiteY13" fmla="*/ 0 h 2757056"/>
              <a:gd name="connsiteX14" fmla="*/ 2503219 w 11055926"/>
              <a:gd name="connsiteY14" fmla="*/ 2757055 h 2757056"/>
              <a:gd name="connsiteX15" fmla="*/ 0 w 11055926"/>
              <a:gd name="connsiteY15" fmla="*/ 2757055 h 275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55926" h="2757056">
                <a:moveTo>
                  <a:pt x="5977564" y="1"/>
                </a:moveTo>
                <a:lnTo>
                  <a:pt x="8480784" y="1"/>
                </a:lnTo>
                <a:lnTo>
                  <a:pt x="7653502" y="2757056"/>
                </a:lnTo>
                <a:lnTo>
                  <a:pt x="5150282" y="2757056"/>
                </a:lnTo>
                <a:close/>
                <a:moveTo>
                  <a:pt x="3402423" y="1"/>
                </a:moveTo>
                <a:lnTo>
                  <a:pt x="5905642" y="1"/>
                </a:lnTo>
                <a:lnTo>
                  <a:pt x="5078360" y="2757056"/>
                </a:lnTo>
                <a:lnTo>
                  <a:pt x="2575141" y="2757056"/>
                </a:lnTo>
                <a:close/>
                <a:moveTo>
                  <a:pt x="8552706" y="0"/>
                </a:moveTo>
                <a:lnTo>
                  <a:pt x="11055926" y="0"/>
                </a:lnTo>
                <a:lnTo>
                  <a:pt x="10228644" y="2757055"/>
                </a:lnTo>
                <a:lnTo>
                  <a:pt x="7725424" y="2757055"/>
                </a:lnTo>
                <a:close/>
                <a:moveTo>
                  <a:pt x="827281" y="0"/>
                </a:moveTo>
                <a:lnTo>
                  <a:pt x="3330501" y="0"/>
                </a:lnTo>
                <a:lnTo>
                  <a:pt x="2503219" y="2757055"/>
                </a:lnTo>
                <a:lnTo>
                  <a:pt x="0" y="27570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832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6512-D0B3-4D2E-8343-95DDA367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D42D7-581F-46F0-A661-EBF4FF7DB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A3D59-39AC-481E-A457-74786657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17B-F6C8-4AA4-8241-F6510BA875E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1499A-85FE-4771-8652-902895528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1B00D-C062-4F1D-84FE-8CD0C115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6DB1-1A55-49AF-999E-0952162F4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0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CFF5-6985-41A2-BF1B-1492C5E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830D2-01EB-4849-857F-35164B619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2BB87-E8F2-4E7F-99E7-305C2277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17B-F6C8-4AA4-8241-F6510BA875E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8BF70-F9C5-4DF0-A78D-BCAA0C6D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67CF-690E-4F78-8A8B-28D177EB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6DB1-1A55-49AF-999E-0952162F4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CCE2-3F6B-44EA-BA62-ABCCCD3C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0799E-EA56-4597-B7E7-E2128859F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8B5EF-043D-4AE4-88C8-1A59AACC2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358CB-3E6B-41C3-A8D3-7C28B63F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17B-F6C8-4AA4-8241-F6510BA875E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1EEEB-1B50-4A96-9A36-8D33F28A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11BE4-44CE-4E21-81B1-1D680EA3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6DB1-1A55-49AF-999E-0952162F4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3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EB3D7-0597-4818-A5E2-6F41E889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577F0-F9B4-48AF-86B3-E0F0092E2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8B240-EA9B-423A-8BBA-30293CD35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E38BE-22DD-41EF-8930-CF6CCCF44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235C5-0BB7-445C-A360-FBCFDE70D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22285-952F-42C2-B99E-24074325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17B-F6C8-4AA4-8241-F6510BA875E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8C39A-B130-44D6-9064-803CC0AE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29D09-0BC6-443F-A34A-47BB6DCD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6DB1-1A55-49AF-999E-0952162F4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1F8A-9AF1-4A5A-A7B6-5271C0B1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F121B-FE64-4ED0-B98A-E5315936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17B-F6C8-4AA4-8241-F6510BA875E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306A2-5154-4AB2-A48E-A3BE0757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DA3AD-DE2E-4FD6-8476-AA7EE3E0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6DB1-1A55-49AF-999E-0952162F4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7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9FCB5-DF77-4969-9117-6D364F7C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17B-F6C8-4AA4-8241-F6510BA875E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D87DD-DBB3-4CFD-82CD-5E14458C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943F9-22CE-4478-9647-186A9BB8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6DB1-1A55-49AF-999E-0952162F4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0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337E-F4A0-4BBB-8B02-36EEA723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ACE8-3BB6-4EDA-8173-98A586C0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53CA-19F6-4FE5-A60F-76EA49EAF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94248-946E-4A1A-A88A-386D184F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17B-F6C8-4AA4-8241-F6510BA875E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051B0-D4D2-4395-BF2E-A77D95E5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683EC-5460-45BC-99DD-CAE132F3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6DB1-1A55-49AF-999E-0952162F4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7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0BA7-6531-4B34-A66F-445B8AFA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83A040-1758-4EA2-B0C8-C17BF1543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93CB6-97B7-44ED-A411-B93D341F1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A9259-4F52-4788-B691-0C9BE898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17B-F6C8-4AA4-8241-F6510BA875E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20414-7F4F-4531-9F0D-0D881A37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CFA0E-9ECB-4169-94E2-F06F2EAA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6DB1-1A55-49AF-999E-0952162F4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3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C8B6D-D236-451B-8B86-5913DD0E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18AE6-6FF0-4310-8A05-7FBFF32AB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717B5-0FB9-4DF5-8852-E0671AEBD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B17B-F6C8-4AA4-8241-F6510BA875EF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3704B-8D95-4A9A-993E-7A1923790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3B069-EB4D-4F9A-9B62-9DA6E1E01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6DB1-1A55-49AF-999E-0952162F4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2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mag.org/grants-and-scholarships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7" descr="A body of water&#10;&#10;Description automatically generated">
            <a:extLst>
              <a:ext uri="{FF2B5EF4-FFF2-40B4-BE49-F238E27FC236}">
                <a16:creationId xmlns:a16="http://schemas.microsoft.com/office/drawing/2014/main" id="{7429D0A2-56E0-476C-95EB-66533F8B4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5DC680-C22C-403C-823C-F4E0D6D0E4A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005295">
                  <a:lumMod val="95000"/>
                  <a:lumOff val="5000"/>
                </a:srgbClr>
              </a:gs>
              <a:gs pos="100000">
                <a:srgbClr val="6CADDF">
                  <a:alpha val="5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DEF81-7764-45F0-9B56-D95E1C69EE63}"/>
              </a:ext>
            </a:extLst>
          </p:cNvPr>
          <p:cNvSpPr/>
          <p:nvPr/>
        </p:nvSpPr>
        <p:spPr>
          <a:xfrm>
            <a:off x="374277" y="349626"/>
            <a:ext cx="11443447" cy="6158754"/>
          </a:xfrm>
          <a:prstGeom prst="rect">
            <a:avLst/>
          </a:prstGeom>
          <a:noFill/>
          <a:ln w="38100">
            <a:solidFill>
              <a:schemeClr val="bg1"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1885B-4063-4548-B86F-85375AE600D8}"/>
              </a:ext>
            </a:extLst>
          </p:cNvPr>
          <p:cNvGrpSpPr/>
          <p:nvPr/>
        </p:nvGrpSpPr>
        <p:grpSpPr>
          <a:xfrm>
            <a:off x="374277" y="3075265"/>
            <a:ext cx="11443447" cy="2246769"/>
            <a:chOff x="374277" y="3075265"/>
            <a:chExt cx="11443447" cy="22467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687DE0-9799-4D08-8F96-128CB8E1EB7F}"/>
                </a:ext>
              </a:extLst>
            </p:cNvPr>
            <p:cNvSpPr/>
            <p:nvPr/>
          </p:nvSpPr>
          <p:spPr>
            <a:xfrm>
              <a:off x="5544556" y="4870705"/>
              <a:ext cx="1102888" cy="4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D22359-A6FD-4FC2-ABFE-62F0E09842DF}"/>
                </a:ext>
              </a:extLst>
            </p:cNvPr>
            <p:cNvSpPr txBox="1"/>
            <p:nvPr/>
          </p:nvSpPr>
          <p:spPr>
            <a:xfrm>
              <a:off x="374277" y="3075265"/>
              <a:ext cx="1144344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pc="45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Sanitary Sewer System  Maintenance</a:t>
              </a:r>
              <a:endParaRPr lang="en-US" sz="4400" b="1" spc="4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2000" b="1" spc="4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Back to Basics, A Pragmatic Approach for Small Communities</a:t>
              </a:r>
            </a:p>
            <a:p>
              <a:pPr algn="ctr"/>
              <a:endParaRPr lang="en-US" sz="2000" b="1" spc="4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2000" b="1" spc="4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October 10,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44567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34105" y="755474"/>
            <a:ext cx="3517310" cy="799966"/>
            <a:chOff x="1334105" y="3297397"/>
            <a:chExt cx="3517310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34105" y="3297397"/>
              <a:ext cx="3517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Best Practices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26451" y="1563150"/>
            <a:ext cx="975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Keeping records (GIGO)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Size your actions to fit your needs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Paper and crayons?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Inventory your system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Total line footage, Manhole locations, Establish manhole ID, and Flow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Manhole physical inspections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SL-RAT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Dye testing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Build a map (Keeping records)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Electronic mapping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Wall maps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Spread sheet?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2206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34105" y="755474"/>
            <a:ext cx="3517310" cy="799966"/>
            <a:chOff x="1334105" y="3297397"/>
            <a:chExt cx="3517310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34105" y="3297397"/>
              <a:ext cx="3517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Best Practices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01284" y="1789653"/>
            <a:ext cx="975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Sewer Line Rapid Assessment Tool (SL-RAT)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OMAG sponsored service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Signal transmitter and receiver used to approximate line integrity between two manholes.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Signal strength at the receiver is weaken by obstructions or poor line condition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Quick assessment and allows focus for CCTV follow up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Allows targeted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Keeping records (GIGO)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Size your actions to fit your needs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Schedule inspections periods pragmatically </a:t>
            </a:r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0186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34105" y="755474"/>
            <a:ext cx="3517310" cy="799966"/>
            <a:chOff x="1334105" y="3297397"/>
            <a:chExt cx="3517310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34105" y="3297397"/>
              <a:ext cx="3517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Best Practices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01284" y="1789653"/>
            <a:ext cx="975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SL-RAT Current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Fairview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75% Initial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Scheduling some rework due to conflicting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Video camera during 1</a:t>
            </a:r>
            <a:r>
              <a:rPr lang="en-US" baseline="30000" dirty="0"/>
              <a:t>st</a:t>
            </a:r>
            <a:r>
              <a:rPr lang="en-US" dirty="0"/>
              <a:t> Q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9F849-62B7-2ED4-73C7-87539BAA7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370" y="2760557"/>
            <a:ext cx="4891439" cy="3663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38F09-254C-2617-0CE9-1CC7409D6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11" y="2072291"/>
            <a:ext cx="5258534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9082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34105" y="755474"/>
            <a:ext cx="3517310" cy="799966"/>
            <a:chOff x="1334105" y="3297397"/>
            <a:chExt cx="3517310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34105" y="3297397"/>
              <a:ext cx="3517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Best Practices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26451" y="1806431"/>
            <a:ext cx="975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Utilizing Diamond Maps –Starting at $20/month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GIS based map of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Record GPS location with smart phones and tablets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Record maintenance in attribute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Commercial tool; Web based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A1462-7B28-C00E-C638-B045D4AB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455" y="2961826"/>
            <a:ext cx="6149130" cy="34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936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34105" y="755474"/>
            <a:ext cx="3517310" cy="799966"/>
            <a:chOff x="1334105" y="3297397"/>
            <a:chExt cx="3517310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34105" y="3297397"/>
              <a:ext cx="3517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Best Practices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51618" y="1807653"/>
            <a:ext cx="97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0461E1-A329-44BA-B72B-FB0645F6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120" y="621610"/>
            <a:ext cx="6675021" cy="57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5622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34105" y="755474"/>
            <a:ext cx="3517310" cy="799966"/>
            <a:chOff x="1334105" y="3297397"/>
            <a:chExt cx="3517310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34105" y="3297397"/>
              <a:ext cx="3517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Best Practices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8A6C89B-581E-5F64-5A09-51456B77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857" y="2826284"/>
            <a:ext cx="5268286" cy="3648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26451" y="1563150"/>
            <a:ext cx="9757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86000"/>
                  </a:srgbClr>
                </a:solidFill>
                <a:latin typeface="Calibri" panose="020F0502020204030204" pitchFamily="34" charset="0"/>
              </a:rPr>
              <a:t>Preventive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>
                  <a:alpha val="86000"/>
                </a:srgbClr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86000"/>
                  </a:srgbClr>
                </a:solidFill>
                <a:latin typeface="Calibri" panose="020F0502020204030204" pitchFamily="34" charset="0"/>
              </a:rPr>
              <a:t>Priorities generated through Information Management </a:t>
            </a: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an achievable maintenance plan to fit your system and work force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Set a goal, any goal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Inspect one block per month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Tell you community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Recommend starting down stream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 your budgets to establish a commitment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Encourages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Keeping records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Size your actions to fit your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3106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34105" y="755474"/>
            <a:ext cx="3517310" cy="799966"/>
            <a:chOff x="1334105" y="3297397"/>
            <a:chExt cx="3517310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34105" y="3297397"/>
              <a:ext cx="3517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Best Practices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26451" y="1655429"/>
            <a:ext cx="975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86000"/>
                  </a:srgbClr>
                </a:solidFill>
                <a:latin typeface="Calibri" panose="020F0502020204030204" pitchFamily="34" charset="0"/>
              </a:rPr>
              <a:t>Corrective Maintenance</a:t>
            </a: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Point repairs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86000"/>
                  </a:srgbClr>
                </a:solidFill>
                <a:latin typeface="Calibri" panose="020F0502020204030204" pitchFamily="34" charset="0"/>
              </a:rPr>
              <a:t>Priorities generated through Information Management 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Targets limited funding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Have an emergency plan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Keep it simple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Mutual support agreements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Identify equipment needs and potential sources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 orders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Keeping records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Size your actions to fit your needs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474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34105" y="755474"/>
            <a:ext cx="3517310" cy="799966"/>
            <a:chOff x="1334105" y="3297397"/>
            <a:chExt cx="3517310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34105" y="3297397"/>
              <a:ext cx="3517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Best Practices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26451" y="1764486"/>
            <a:ext cx="975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86000"/>
                  </a:srgbClr>
                </a:solidFill>
                <a:latin typeface="Calibri" panose="020F0502020204030204" pitchFamily="34" charset="0"/>
              </a:rPr>
              <a:t>Planning and Improvements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Plans based on knowledge collect through Information Management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3 to 5 year plan?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Growth projections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Flow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Water/Sewer flows and Flow directions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Keeping records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Size your actions to fit your needs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Allocate the sanitary sewer fee revenues towards the sanitary sewer system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/>
              <a:t>It’s what they were intended for….</a:t>
            </a:r>
          </a:p>
        </p:txBody>
      </p:sp>
    </p:spTree>
    <p:extLst>
      <p:ext uri="{BB962C8B-B14F-4D97-AF65-F5344CB8AC3E}">
        <p14:creationId xmlns:p14="http://schemas.microsoft.com/office/powerpoint/2010/main" val="185806627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34105" y="755474"/>
            <a:ext cx="2576346" cy="799966"/>
            <a:chOff x="1334105" y="3297397"/>
            <a:chExt cx="2576346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34105" y="3297397"/>
              <a:ext cx="25763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Standards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26451" y="1806431"/>
            <a:ext cx="975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Standards for maintenance, corrections, and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Inter var ISO"/>
              </a:rPr>
              <a:t>ISO:  Standards are the distilled wisdom of people with expertise in their subject matter and who know the needs of the organizations they represent – people such as manufacturers, sellers, buyers, customers, trade associations, users or regulators.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12529"/>
                </a:solidFill>
                <a:effectLst/>
                <a:latin typeface="Inter var ISO"/>
              </a:rPr>
              <a:t>Think of them as a formula that describes the best way of doing something</a:t>
            </a:r>
            <a:endParaRPr lang="en-US" dirty="0">
              <a:solidFill>
                <a:srgbClr val="212529"/>
              </a:solidFill>
              <a:latin typeface="Inter var ISO"/>
            </a:endParaRP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529"/>
                </a:solidFill>
                <a:latin typeface="Inter var ISO"/>
              </a:rPr>
              <a:t>Mirriam-Webster:   Something set up and established by authority as a rule for the measure of quantity, weight, extent, value, or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12529"/>
              </a:solidFill>
              <a:latin typeface="Inter var IS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Engineering Standard: A standard is a document that defines the characteristics of a product, </a:t>
            </a:r>
            <a:r>
              <a:rPr lang="en-US" dirty="0">
                <a:solidFill>
                  <a:srgbClr val="FF0000"/>
                </a:solidFill>
              </a:rPr>
              <a:t>process</a:t>
            </a:r>
            <a:r>
              <a:rPr lang="en-US" dirty="0"/>
              <a:t> or service, such as dimensions, safety aspects, and performance requirements.</a:t>
            </a:r>
            <a:endParaRPr lang="en-US" dirty="0">
              <a:solidFill>
                <a:srgbClr val="212529"/>
              </a:solidFill>
              <a:latin typeface="Inter var ISO"/>
            </a:endParaRP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7613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34105" y="755474"/>
            <a:ext cx="2576346" cy="799966"/>
            <a:chOff x="1334105" y="3297397"/>
            <a:chExt cx="2576346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34105" y="3297397"/>
              <a:ext cx="25763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Standards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26451" y="1806431"/>
            <a:ext cx="975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Standards for maintenance, corrective, &amp; inspections</a:t>
            </a:r>
          </a:p>
          <a:p>
            <a:pPr lvl="1"/>
            <a:endParaRPr lang="en-US" b="0" i="0" dirty="0">
              <a:solidFill>
                <a:srgbClr val="212529"/>
              </a:solidFill>
              <a:effectLst/>
              <a:latin typeface="Inter var IS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Inter var ISO"/>
              </a:rPr>
              <a:t>Standards allow your maintenance teams to successfully keep the system operable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Ensures data across any period can be integrated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Think forms; encourages record keeping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Develop forms for tablets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Keeping records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Size your actions to fit your needs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2706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25716" y="755474"/>
            <a:ext cx="2028119" cy="799966"/>
            <a:chOff x="1325716" y="3297397"/>
            <a:chExt cx="2028119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25716" y="3297397"/>
              <a:ext cx="2028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Agenda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82435" y="1649835"/>
            <a:ext cx="9757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Today we will look 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Key Drivers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Why focus on Small Town Oklahoma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Best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Population Perspective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Help is Out There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Play the Long Game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635240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25716" y="755474"/>
            <a:ext cx="5646097" cy="1200329"/>
            <a:chOff x="1325716" y="3297397"/>
            <a:chExt cx="5646097" cy="1200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25716" y="3297397"/>
              <a:ext cx="56460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Population Perspective</a:t>
              </a:r>
            </a:p>
            <a:p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82435" y="1893116"/>
            <a:ext cx="975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community can establish these practices and plans</a:t>
            </a:r>
          </a:p>
          <a:p>
            <a:pPr lvl="1"/>
            <a:r>
              <a:rPr lang="en-US" i="1" dirty="0"/>
              <a:t>This isn’t rock 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does require a commitment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Being small means fewer lines, taps, and manholes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Means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smaller program is needed 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Means smaller less complex record keeping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7C418-069B-E639-A0B4-795841387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522" y="445317"/>
            <a:ext cx="3063843" cy="2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2272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25716" y="755474"/>
            <a:ext cx="3296415" cy="799966"/>
            <a:chOff x="1325716" y="3297397"/>
            <a:chExt cx="3296415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25716" y="3297397"/>
              <a:ext cx="3296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Help is out there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82435" y="1616279"/>
            <a:ext cx="975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OMAG Matching 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Sanitary Sewer Equipment Purchase grant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$10k, maximum of two awards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Sanitary Sewer Root Control Grant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$5k, Once per year with maximum of 4 awards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Public Works Safety Equipment Purchase Grant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General safety equipment, 2:1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Confined spaces and fall protection, 3:1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Excavation safety equipment, 5:1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CCTV Inspection Grant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$5K, Camera up to 2,000 linear feet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https://www.omag.org/grants-and-scholarships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2835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25716" y="755474"/>
            <a:ext cx="3296415" cy="799966"/>
            <a:chOff x="1325716" y="3297397"/>
            <a:chExt cx="3296415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25716" y="3297397"/>
              <a:ext cx="3296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Help is out there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82435" y="1658224"/>
            <a:ext cx="975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Assist in planning and technical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mutual support agreements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Inter-Local agreements on purchasing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Shares the cost of critical equipment like Jetter/Hydro-vac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Allows each participating communities to apply for OMAG Equipment Purchase 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OMAG can assist on developing agreements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Communities plan together to utilize common equipment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1644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25716" y="755474"/>
            <a:ext cx="3896644" cy="799966"/>
            <a:chOff x="1325716" y="3297397"/>
            <a:chExt cx="3896644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25716" y="3297397"/>
              <a:ext cx="3896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Play the Long Game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120535" y="1639116"/>
            <a:ext cx="975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Pragmatic planning and 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Start simple and evolve your plan as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for incremental steps in both the administration and system improvements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Achievable goals based on current staff and revenues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plan, even a simple one, provides a vision and course of action for your peers to follow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Ordinance and Resolutions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Address revenue (rate structure)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Priorities can be documented in annual budges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Resolutions of mutual support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Simple, clear, and discussed in public form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Restrict sanitary sewer revenue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By ordinances and budgeting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Look to other communities for sample ordinances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Enid’s ordinances are on-line </a:t>
            </a:r>
          </a:p>
        </p:txBody>
      </p:sp>
    </p:spTree>
    <p:extLst>
      <p:ext uri="{BB962C8B-B14F-4D97-AF65-F5344CB8AC3E}">
        <p14:creationId xmlns:p14="http://schemas.microsoft.com/office/powerpoint/2010/main" val="153512340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25716" y="755474"/>
            <a:ext cx="3896644" cy="799966"/>
            <a:chOff x="1325716" y="3297397"/>
            <a:chExt cx="3896644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25716" y="3297397"/>
              <a:ext cx="3896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Play the Long Game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120535" y="1639116"/>
            <a:ext cx="975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Principled-based leadership across the work force and across municipalities and jurisdictions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champion in the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limited to the elected body or city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sphere of influence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maintenance and emergency response regionalization in our future?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331E7E-9EC8-E511-6341-54F8182BDCBA}"/>
              </a:ext>
            </a:extLst>
          </p:cNvPr>
          <p:cNvSpPr/>
          <p:nvPr/>
        </p:nvSpPr>
        <p:spPr>
          <a:xfrm>
            <a:off x="8313328" y="4162326"/>
            <a:ext cx="1231274" cy="139957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2A728C-9373-FDDD-C7F9-22023691F0EB}"/>
              </a:ext>
            </a:extLst>
          </p:cNvPr>
          <p:cNvSpPr/>
          <p:nvPr/>
        </p:nvSpPr>
        <p:spPr>
          <a:xfrm>
            <a:off x="9140877" y="4557941"/>
            <a:ext cx="1182847" cy="14261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4FA45F-650F-24A5-3DE7-1A0CFE5129CD}"/>
              </a:ext>
            </a:extLst>
          </p:cNvPr>
          <p:cNvSpPr/>
          <p:nvPr/>
        </p:nvSpPr>
        <p:spPr>
          <a:xfrm>
            <a:off x="7301409" y="4217279"/>
            <a:ext cx="1512626" cy="160468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7CEFB3-9665-89E5-F6C3-534C38654B19}"/>
              </a:ext>
            </a:extLst>
          </p:cNvPr>
          <p:cNvSpPr/>
          <p:nvPr/>
        </p:nvSpPr>
        <p:spPr>
          <a:xfrm>
            <a:off x="8928965" y="3306255"/>
            <a:ext cx="1512626" cy="160468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65421-E1B0-D2F9-1615-2BFC49921C49}"/>
              </a:ext>
            </a:extLst>
          </p:cNvPr>
          <p:cNvSpPr txBox="1"/>
          <p:nvPr/>
        </p:nvSpPr>
        <p:spPr>
          <a:xfrm>
            <a:off x="7457813" y="6132352"/>
            <a:ext cx="391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Sphere of control vs sphere of influence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2B3CD4-B2F4-F28E-275F-9F13D7EC1748}"/>
              </a:ext>
            </a:extLst>
          </p:cNvPr>
          <p:cNvSpPr/>
          <p:nvPr/>
        </p:nvSpPr>
        <p:spPr>
          <a:xfrm>
            <a:off x="8662220" y="4557941"/>
            <a:ext cx="533490" cy="64146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1915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25716" y="755474"/>
            <a:ext cx="3896644" cy="799966"/>
            <a:chOff x="1325716" y="3297397"/>
            <a:chExt cx="3896644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25716" y="3297397"/>
              <a:ext cx="3896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Play the Long Game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120535" y="1723006"/>
            <a:ext cx="975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a plan in place, others can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actions are transferable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took a long time for our underground systems to deteriorate; it will take a long time to revitalize them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small town Oklahoma can fix small town Oklahoma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6570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7" descr="A body of water&#10;&#10;Description automatically generated">
            <a:extLst>
              <a:ext uri="{FF2B5EF4-FFF2-40B4-BE49-F238E27FC236}">
                <a16:creationId xmlns:a16="http://schemas.microsoft.com/office/drawing/2014/main" id="{7429D0A2-56E0-476C-95EB-66533F8B4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2DEF81-7764-45F0-9B56-D95E1C69EE63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solidFill>
              <a:schemeClr val="bg1"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06845B-7C6F-4479-B9DA-1E947D6853E5}"/>
              </a:ext>
            </a:extLst>
          </p:cNvPr>
          <p:cNvGrpSpPr/>
          <p:nvPr/>
        </p:nvGrpSpPr>
        <p:grpSpPr>
          <a:xfrm>
            <a:off x="389968" y="718549"/>
            <a:ext cx="11443447" cy="1005723"/>
            <a:chOff x="779936" y="479281"/>
            <a:chExt cx="11443447" cy="10057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D7B9F7-6FB0-4830-80E4-7C5AC376EE6F}"/>
                </a:ext>
              </a:extLst>
            </p:cNvPr>
            <p:cNvSpPr txBox="1"/>
            <p:nvPr/>
          </p:nvSpPr>
          <p:spPr>
            <a:xfrm>
              <a:off x="779936" y="479281"/>
              <a:ext cx="114434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45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THANK YOU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25979C-0413-4034-86CD-033998F2C1FD}"/>
                </a:ext>
              </a:extLst>
            </p:cNvPr>
            <p:cNvSpPr/>
            <p:nvPr/>
          </p:nvSpPr>
          <p:spPr>
            <a:xfrm>
              <a:off x="5965906" y="1437476"/>
              <a:ext cx="1102888" cy="4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Placeholder 4" descr="A person sitting at a desk&#10;&#10;Description automatically generated">
            <a:extLst>
              <a:ext uri="{FF2B5EF4-FFF2-40B4-BE49-F238E27FC236}">
                <a16:creationId xmlns:a16="http://schemas.microsoft.com/office/drawing/2014/main" id="{F2F2664F-0195-4216-8E3A-9380AE2515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6" b="16546"/>
          <a:stretch>
            <a:fillRect/>
          </a:stretch>
        </p:blipFill>
        <p:spPr>
          <a:xfrm>
            <a:off x="1131963" y="2321909"/>
            <a:ext cx="2208644" cy="2214179"/>
          </a:xfrm>
          <a:prstGeom prst="ellipse">
            <a:avLst/>
          </a:prstGeom>
          <a:solidFill>
            <a:schemeClr val="accent4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479029-9924-4CD3-8285-FFE7E69AFCFB}"/>
              </a:ext>
            </a:extLst>
          </p:cNvPr>
          <p:cNvSpPr txBox="1"/>
          <p:nvPr/>
        </p:nvSpPr>
        <p:spPr>
          <a:xfrm>
            <a:off x="891266" y="4739064"/>
            <a:ext cx="269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Christopher Gdanski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C&amp;S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34964334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25716" y="755474"/>
            <a:ext cx="4923143" cy="799966"/>
            <a:chOff x="1325716" y="3297397"/>
            <a:chExt cx="4923143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25716" y="3297397"/>
              <a:ext cx="49231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Acknowledgements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04C11C-2A6A-7E46-262B-2CA1441A27DF}"/>
              </a:ext>
            </a:extLst>
          </p:cNvPr>
          <p:cNvSpPr txBox="1"/>
          <p:nvPr/>
        </p:nvSpPr>
        <p:spPr>
          <a:xfrm>
            <a:off x="728000" y="1915685"/>
            <a:ext cx="975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</a:rPr>
              <a:t>Oklahoma Municipal Assurance Group (OMAG)  - </a:t>
            </a:r>
            <a:r>
              <a:rPr lang="en-US" sz="2000" i="1" dirty="0">
                <a:latin typeface="Segoe UI" panose="020B0502040204020203" pitchFamily="34" charset="0"/>
              </a:rPr>
              <a:t>help cities and towns</a:t>
            </a:r>
            <a:r>
              <a:rPr lang="en-US" sz="2000" dirty="0">
                <a:latin typeface="Segoe UI" panose="020B0502040204020203" pitchFamily="34" charset="0"/>
              </a:rPr>
              <a:t> </a:t>
            </a:r>
            <a:r>
              <a:rPr lang="en-US" sz="2000" i="1" dirty="0">
                <a:latin typeface="Segoe UI" panose="020B0502040204020203" pitchFamily="34" charset="0"/>
              </a:rPr>
              <a:t>improve the quality of life of their citizens through </a:t>
            </a:r>
            <a:r>
              <a:rPr lang="en-US" sz="2000" dirty="0">
                <a:latin typeface="Segoe UI" panose="020B0502040204020203" pitchFamily="34" charset="0"/>
              </a:rPr>
              <a:t>not-for-profit risk pool and risk management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</a:rPr>
              <a:t>Oklahoma Municipal League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</a:rPr>
              <a:t>Oklahoma Municipal Utility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</a:rPr>
              <a:t>City of Fairview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736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25716" y="755474"/>
            <a:ext cx="2839239" cy="799966"/>
            <a:chOff x="1325716" y="3297397"/>
            <a:chExt cx="2839239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25716" y="3297397"/>
              <a:ext cx="28392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Key Drivers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82435" y="1893116"/>
            <a:ext cx="975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OMAG has seen increased sanitary sewer claims for their covered cities and towns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Trends are increasing in frequency and severity (costs)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judgements divert limited resources to settlements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OMAG with help of an array of organizations and communities is continuing to emphasize this issue with the goal of encouraging discussions and actions to address sanitary sewer key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municipalities are exposed to these increased risks from sanitary sewer backup and overflows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Age of our underground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budgets and competing priorities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improvement of our maintenance and operations benefits all cities and towns in the risk pool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Sanitary sewer systems conditions will gradually improve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Municipalities not in the risk pool can benefit from this approach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6289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25716" y="755474"/>
            <a:ext cx="6530955" cy="799966"/>
            <a:chOff x="1325716" y="3297397"/>
            <a:chExt cx="6530955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25716" y="3297397"/>
              <a:ext cx="65309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Smaller Community Focus 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645E271-7717-102F-3086-6C4D6556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525" y="3834190"/>
            <a:ext cx="5091245" cy="24169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39712F-DDFC-23B5-6F04-32611B28BD37}"/>
              </a:ext>
            </a:extLst>
          </p:cNvPr>
          <p:cNvSpPr txBox="1"/>
          <p:nvPr/>
        </p:nvSpPr>
        <p:spPr>
          <a:xfrm>
            <a:off x="1217500" y="1620392"/>
            <a:ext cx="9757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597 Municipalities in Oklahoma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75 have a population greater than 5,000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522 have a population less than that</a:t>
            </a:r>
          </a:p>
          <a:p>
            <a:endParaRPr lang="en-US" dirty="0"/>
          </a:p>
          <a:p>
            <a:r>
              <a:rPr lang="en-US" dirty="0"/>
              <a:t>•Predominantly small communities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FFE374-6E02-363B-E482-2729706A9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220" y="503261"/>
            <a:ext cx="2798963" cy="19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6860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25716" y="755474"/>
            <a:ext cx="6530955" cy="799966"/>
            <a:chOff x="1325716" y="3297397"/>
            <a:chExt cx="6530955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25716" y="3297397"/>
              <a:ext cx="65309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Smaller Community Focus 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89458" y="1666613"/>
            <a:ext cx="975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affinity towards our smaller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operate with much more limited budgets and manpower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Encourage and show there is a path forward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infrastructure degraded over time and if we don’t change our methods, no amount of money will fix the root cause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Backups and overflows settlement costs and emergency repair costs can impact viability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single major incident could damage the communities trust</a:t>
            </a:r>
          </a:p>
          <a:p>
            <a:pPr lvl="2"/>
            <a:r>
              <a:rPr lang="en-US" dirty="0"/>
              <a:t>“… you had one job to do”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small towns have been overlooked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Magnitude of the improvements needed, rate structures, and debit service levels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Declining populations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3594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34105" y="755474"/>
            <a:ext cx="3517310" cy="799966"/>
            <a:chOff x="1334105" y="3297397"/>
            <a:chExt cx="3517310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34105" y="3297397"/>
              <a:ext cx="3517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Best Practices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26451" y="1806431"/>
            <a:ext cx="975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numerous best practices documents, for example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OMUP –June 2023 Draft (in-work)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*Georgia Association of Water Professionals - April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C7A6CC3-745F-9F41-7F0D-BAD326D5A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996619"/>
              </p:ext>
            </p:extLst>
          </p:nvPr>
        </p:nvGraphicFramePr>
        <p:xfrm>
          <a:off x="2002683" y="2689254"/>
          <a:ext cx="81031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539">
                  <a:extLst>
                    <a:ext uri="{9D8B030D-6E8A-4147-A177-3AD203B41FA5}">
                      <a16:colId xmlns:a16="http://schemas.microsoft.com/office/drawing/2014/main" val="3198317199"/>
                    </a:ext>
                  </a:extLst>
                </a:gridCol>
                <a:gridCol w="3247053">
                  <a:extLst>
                    <a:ext uri="{9D8B030D-6E8A-4147-A177-3AD203B41FA5}">
                      <a16:colId xmlns:a16="http://schemas.microsoft.com/office/drawing/2014/main" val="1612640974"/>
                    </a:ext>
                  </a:extLst>
                </a:gridCol>
                <a:gridCol w="2131536">
                  <a:extLst>
                    <a:ext uri="{9D8B030D-6E8A-4147-A177-3AD203B41FA5}">
                      <a16:colId xmlns:a16="http://schemas.microsoft.com/office/drawing/2014/main" val="174231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ln>
                            <a:noFill/>
                          </a:ln>
                          <a:solidFill>
                            <a:schemeClr val="tx1">
                              <a:alpha val="86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Information Management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ln>
                            <a:noFill/>
                          </a:ln>
                          <a:solidFill>
                            <a:schemeClr val="tx1">
                              <a:alpha val="86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Preventive Maintenance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ln>
                          <a:noFill/>
                        </a:ln>
                        <a:solidFill>
                          <a:schemeClr val="tx1">
                            <a:alpha val="86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9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86000"/>
                            </a:schemeClr>
                          </a:solidFill>
                        </a:rPr>
                        <a:t>Corrective Maintenance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86000"/>
                            </a:schemeClr>
                          </a:solidFill>
                        </a:rPr>
                        <a:t>Planning and Improvements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ln>
                          <a:noFill/>
                        </a:ln>
                        <a:solidFill>
                          <a:schemeClr val="tx1">
                            <a:alpha val="86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60556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B33DE1-870A-C4BB-CF69-BF78312C6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27195"/>
              </p:ext>
            </p:extLst>
          </p:nvPr>
        </p:nvGraphicFramePr>
        <p:xfrm>
          <a:off x="2002682" y="4144640"/>
          <a:ext cx="835429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990">
                  <a:extLst>
                    <a:ext uri="{9D8B030D-6E8A-4147-A177-3AD203B41FA5}">
                      <a16:colId xmlns:a16="http://schemas.microsoft.com/office/drawing/2014/main" val="3198317199"/>
                    </a:ext>
                  </a:extLst>
                </a:gridCol>
                <a:gridCol w="3347700">
                  <a:extLst>
                    <a:ext uri="{9D8B030D-6E8A-4147-A177-3AD203B41FA5}">
                      <a16:colId xmlns:a16="http://schemas.microsoft.com/office/drawing/2014/main" val="1612640974"/>
                    </a:ext>
                  </a:extLst>
                </a:gridCol>
                <a:gridCol w="2197606">
                  <a:extLst>
                    <a:ext uri="{9D8B030D-6E8A-4147-A177-3AD203B41FA5}">
                      <a16:colId xmlns:a16="http://schemas.microsoft.com/office/drawing/2014/main" val="174231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ln>
                            <a:noFill/>
                          </a:ln>
                          <a:solidFill>
                            <a:schemeClr val="tx1">
                              <a:alpha val="86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System mapping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ln>
                            <a:noFill/>
                          </a:ln>
                          <a:solidFill>
                            <a:schemeClr val="tx1">
                              <a:alpha val="86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Hydraulic modeling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ln>
                            <a:noFill/>
                          </a:ln>
                          <a:solidFill>
                            <a:schemeClr val="tx1">
                              <a:alpha val="86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Flow &amp; rainfall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9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86000"/>
                            </a:schemeClr>
                          </a:solidFill>
                        </a:rPr>
                        <a:t>Fats, oil, and grease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86000"/>
                            </a:schemeClr>
                          </a:solidFill>
                        </a:rPr>
                        <a:t>Maintenance program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ln>
                            <a:noFill/>
                          </a:ln>
                          <a:solidFill>
                            <a:schemeClr val="tx1">
                              <a:alpha val="86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Assessment &amp; rehab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60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86000"/>
                            </a:schemeClr>
                          </a:solidFill>
                        </a:rPr>
                        <a:t>Contingency &amp; emergency plan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solidFill>
                          <a:schemeClr val="dk1">
                            <a:alpha val="86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ln>
                          <a:noFill/>
                        </a:ln>
                        <a:solidFill>
                          <a:schemeClr val="tx1">
                            <a:alpha val="86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2831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A35DC7-6904-9962-7293-8327B38C24ED}"/>
              </a:ext>
            </a:extLst>
          </p:cNvPr>
          <p:cNvSpPr txBox="1"/>
          <p:nvPr/>
        </p:nvSpPr>
        <p:spPr>
          <a:xfrm>
            <a:off x="1026450" y="6176863"/>
            <a:ext cx="50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*Note: Edited and Condensed for Simplicity </a:t>
            </a:r>
          </a:p>
        </p:txBody>
      </p:sp>
    </p:spTree>
    <p:extLst>
      <p:ext uri="{BB962C8B-B14F-4D97-AF65-F5344CB8AC3E}">
        <p14:creationId xmlns:p14="http://schemas.microsoft.com/office/powerpoint/2010/main" val="248579648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34105" y="755474"/>
            <a:ext cx="7059946" cy="799966"/>
            <a:chOff x="1334105" y="3297397"/>
            <a:chExt cx="7059946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34105" y="3297397"/>
              <a:ext cx="70599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Best Practices and Standards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49F672-DFBC-9157-A2C8-8E752535B181}"/>
              </a:ext>
            </a:extLst>
          </p:cNvPr>
          <p:cNvSpPr txBox="1"/>
          <p:nvPr/>
        </p:nvSpPr>
        <p:spPr>
          <a:xfrm>
            <a:off x="1026451" y="1806431"/>
            <a:ext cx="9757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numerous best practices documents for example </a:t>
            </a:r>
            <a:r>
              <a:rPr lang="en-US" sz="1200" dirty="0"/>
              <a:t>(continued)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*APWA, ASCE, NACWA, and WEF – July 2010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B33DE1-870A-C4BB-CF69-BF78312C6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00757"/>
              </p:ext>
            </p:extLst>
          </p:nvPr>
        </p:nvGraphicFramePr>
        <p:xfrm>
          <a:off x="2067997" y="2665059"/>
          <a:ext cx="910075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973">
                  <a:extLst>
                    <a:ext uri="{9D8B030D-6E8A-4147-A177-3AD203B41FA5}">
                      <a16:colId xmlns:a16="http://schemas.microsoft.com/office/drawing/2014/main" val="3198317199"/>
                    </a:ext>
                  </a:extLst>
                </a:gridCol>
                <a:gridCol w="3646817">
                  <a:extLst>
                    <a:ext uri="{9D8B030D-6E8A-4147-A177-3AD203B41FA5}">
                      <a16:colId xmlns:a16="http://schemas.microsoft.com/office/drawing/2014/main" val="1612640974"/>
                    </a:ext>
                  </a:extLst>
                </a:gridCol>
                <a:gridCol w="2393962">
                  <a:extLst>
                    <a:ext uri="{9D8B030D-6E8A-4147-A177-3AD203B41FA5}">
                      <a16:colId xmlns:a16="http://schemas.microsoft.com/office/drawing/2014/main" val="174231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ln>
                            <a:noFill/>
                          </a:ln>
                          <a:solidFill>
                            <a:schemeClr val="tx1">
                              <a:alpha val="86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System inventory &amp; IM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ln>
                            <a:noFill/>
                          </a:ln>
                          <a:solidFill>
                            <a:schemeClr val="tx1">
                              <a:alpha val="86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Maintenance management system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ln>
                            <a:noFill/>
                          </a:ln>
                          <a:solidFill>
                            <a:schemeClr val="tx1">
                              <a:alpha val="86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Safety&amp; Training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9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86000"/>
                            </a:schemeClr>
                          </a:solidFill>
                        </a:rPr>
                        <a:t>Emergency planning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86000"/>
                            </a:schemeClr>
                          </a:solidFill>
                        </a:rPr>
                        <a:t>System maintenance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ln>
                            <a:noFill/>
                          </a:ln>
                          <a:solidFill>
                            <a:schemeClr val="tx1">
                              <a:alpha val="86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Source control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60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86000"/>
                            </a:schemeClr>
                          </a:solidFill>
                        </a:rPr>
                        <a:t>Condition Assessment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86000"/>
                            </a:schemeClr>
                          </a:solidFill>
                        </a:rPr>
                        <a:t>Hydraulic Assessment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ln>
                            <a:noFill/>
                          </a:ln>
                          <a:solidFill>
                            <a:schemeClr val="tx1">
                              <a:alpha val="86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Standards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45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86000"/>
                            </a:schemeClr>
                          </a:solidFill>
                        </a:rPr>
                        <a:t>Communication &amp; outreach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dk1">
                              <a:alpha val="86000"/>
                            </a:schemeClr>
                          </a:solidFill>
                        </a:rPr>
                        <a:t>Monitoring, measuring, &amp; Modification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ln>
                            <a:noFill/>
                          </a:ln>
                          <a:solidFill>
                            <a:schemeClr val="tx1">
                              <a:alpha val="86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Adequate funding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2839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274385-328B-89E4-205D-597FFCBB616B}"/>
              </a:ext>
            </a:extLst>
          </p:cNvPr>
          <p:cNvSpPr txBox="1"/>
          <p:nvPr/>
        </p:nvSpPr>
        <p:spPr>
          <a:xfrm>
            <a:off x="1026450" y="6176863"/>
            <a:ext cx="50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*Note: Shortened Core Attribute Title for Simplicity</a:t>
            </a:r>
          </a:p>
        </p:txBody>
      </p:sp>
    </p:spTree>
    <p:extLst>
      <p:ext uri="{BB962C8B-B14F-4D97-AF65-F5344CB8AC3E}">
        <p14:creationId xmlns:p14="http://schemas.microsoft.com/office/powerpoint/2010/main" val="370154171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66A93A-C565-408C-8BEC-053AD9BD30AF}"/>
              </a:ext>
            </a:extLst>
          </p:cNvPr>
          <p:cNvSpPr/>
          <p:nvPr/>
        </p:nvSpPr>
        <p:spPr>
          <a:xfrm>
            <a:off x="389968" y="349626"/>
            <a:ext cx="11443447" cy="6158754"/>
          </a:xfrm>
          <a:prstGeom prst="rect">
            <a:avLst/>
          </a:prstGeom>
          <a:noFill/>
          <a:ln w="38100"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18294-E9BB-48B7-ADF3-64A8820D4BEC}"/>
              </a:ext>
            </a:extLst>
          </p:cNvPr>
          <p:cNvGrpSpPr/>
          <p:nvPr/>
        </p:nvGrpSpPr>
        <p:grpSpPr>
          <a:xfrm>
            <a:off x="1334105" y="755474"/>
            <a:ext cx="3517310" cy="799966"/>
            <a:chOff x="1334105" y="3297397"/>
            <a:chExt cx="3517310" cy="799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8689EF-FAF3-4054-BCE5-CA7DC49BEFD8}"/>
                </a:ext>
              </a:extLst>
            </p:cNvPr>
            <p:cNvSpPr txBox="1"/>
            <p:nvPr/>
          </p:nvSpPr>
          <p:spPr>
            <a:xfrm>
              <a:off x="1334105" y="3297397"/>
              <a:ext cx="3517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Montserrat Medium" panose="00000600000000000000" pitchFamily="50" charset="0"/>
                </a:rPr>
                <a:t>Best Practices</a:t>
              </a:r>
              <a:endParaRPr lang="id-ID" sz="3600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004B22-03A0-43F5-9DF4-1A672EE074AE}"/>
                </a:ext>
              </a:extLst>
            </p:cNvPr>
            <p:cNvSpPr/>
            <p:nvPr/>
          </p:nvSpPr>
          <p:spPr>
            <a:xfrm>
              <a:off x="1433914" y="4051644"/>
              <a:ext cx="1322173" cy="45719"/>
            </a:xfrm>
            <a:prstGeom prst="rect">
              <a:avLst/>
            </a:prstGeom>
            <a:gradFill>
              <a:gsLst>
                <a:gs pos="0">
                  <a:srgbClr val="6CADDF"/>
                </a:gs>
                <a:gs pos="100000">
                  <a:srgbClr val="005295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9A35DC7-6904-9962-7293-8327B38C24ED}"/>
              </a:ext>
            </a:extLst>
          </p:cNvPr>
          <p:cNvSpPr txBox="1"/>
          <p:nvPr/>
        </p:nvSpPr>
        <p:spPr>
          <a:xfrm>
            <a:off x="1110341" y="6193006"/>
            <a:ext cx="50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 one size fits all applications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838F5D-E6C7-2405-AE92-22F482A71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209085"/>
              </p:ext>
            </p:extLst>
          </p:nvPr>
        </p:nvGraphicFramePr>
        <p:xfrm>
          <a:off x="709827" y="1645383"/>
          <a:ext cx="5470064" cy="390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F68EE25-F708-442B-C636-B0C551CC0A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314727"/>
              </p:ext>
            </p:extLst>
          </p:nvPr>
        </p:nvGraphicFramePr>
        <p:xfrm>
          <a:off x="6305725" y="2467962"/>
          <a:ext cx="5470064" cy="390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44B8FB2-7D65-2457-12D0-639DEEDF8100}"/>
              </a:ext>
            </a:extLst>
          </p:cNvPr>
          <p:cNvSpPr txBox="1"/>
          <p:nvPr/>
        </p:nvSpPr>
        <p:spPr>
          <a:xfrm>
            <a:off x="6027687" y="1308017"/>
            <a:ext cx="506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It doesn’t matter where you start…..just start</a:t>
            </a:r>
          </a:p>
        </p:txBody>
      </p:sp>
    </p:spTree>
    <p:extLst>
      <p:ext uri="{BB962C8B-B14F-4D97-AF65-F5344CB8AC3E}">
        <p14:creationId xmlns:p14="http://schemas.microsoft.com/office/powerpoint/2010/main" val="281801369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1398</Words>
  <Application>Microsoft Office PowerPoint</Application>
  <PresentationFormat>Widescreen</PresentationFormat>
  <Paragraphs>340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Inter var ISO</vt:lpstr>
      <vt:lpstr>Montserrat Medium</vt:lpstr>
      <vt:lpstr>Open Sans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Nickels, Hillary A.</dc:creator>
  <cp:lastModifiedBy>Sherill Gdanski</cp:lastModifiedBy>
  <cp:revision>24</cp:revision>
  <cp:lastPrinted>2021-10-01T02:00:42Z</cp:lastPrinted>
  <dcterms:created xsi:type="dcterms:W3CDTF">2021-09-27T16:14:15Z</dcterms:created>
  <dcterms:modified xsi:type="dcterms:W3CDTF">2023-10-06T15:33:12Z</dcterms:modified>
</cp:coreProperties>
</file>